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notesMasterIdLst>
    <p:notesMasterId r:id="rId27"/>
  </p:notesMasterIdLst>
  <p:sldIdLst>
    <p:sldId id="256" r:id="rId2"/>
    <p:sldId id="257" r:id="rId3"/>
    <p:sldId id="264" r:id="rId4"/>
    <p:sldId id="265" r:id="rId5"/>
    <p:sldId id="260" r:id="rId6"/>
    <p:sldId id="261" r:id="rId7"/>
    <p:sldId id="269" r:id="rId8"/>
    <p:sldId id="262" r:id="rId9"/>
    <p:sldId id="263" r:id="rId10"/>
    <p:sldId id="270" r:id="rId11"/>
    <p:sldId id="279" r:id="rId12"/>
    <p:sldId id="266" r:id="rId13"/>
    <p:sldId id="267" r:id="rId14"/>
    <p:sldId id="268" r:id="rId15"/>
    <p:sldId id="273" r:id="rId16"/>
    <p:sldId id="272" r:id="rId17"/>
    <p:sldId id="271" r:id="rId18"/>
    <p:sldId id="276" r:id="rId19"/>
    <p:sldId id="275" r:id="rId20"/>
    <p:sldId id="274" r:id="rId21"/>
    <p:sldId id="280" r:id="rId22"/>
    <p:sldId id="281" r:id="rId23"/>
    <p:sldId id="277" r:id="rId24"/>
    <p:sldId id="278"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B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8" d="100"/>
          <a:sy n="108" d="100"/>
        </p:scale>
        <p:origin x="678" y="11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íctor Catalino" userId="245a4615e4ca5bd4" providerId="LiveId" clId="{B7881BC8-1706-45D5-8B92-DF1E80450A83}"/>
    <pc:docChg chg="undo custSel addSld delSld modSld sldOrd">
      <pc:chgData name="Víctor Catalino" userId="245a4615e4ca5bd4" providerId="LiveId" clId="{B7881BC8-1706-45D5-8B92-DF1E80450A83}" dt="2024-06-13T14:25:49.309" v="885"/>
      <pc:docMkLst>
        <pc:docMk/>
      </pc:docMkLst>
      <pc:sldChg chg="delSp mod">
        <pc:chgData name="Víctor Catalino" userId="245a4615e4ca5bd4" providerId="LiveId" clId="{B7881BC8-1706-45D5-8B92-DF1E80450A83}" dt="2024-06-13T07:30:54.819" v="464" actId="478"/>
        <pc:sldMkLst>
          <pc:docMk/>
          <pc:sldMk cId="4122001857" sldId="257"/>
        </pc:sldMkLst>
        <pc:spChg chg="del">
          <ac:chgData name="Víctor Catalino" userId="245a4615e4ca5bd4" providerId="LiveId" clId="{B7881BC8-1706-45D5-8B92-DF1E80450A83}" dt="2024-06-13T07:30:54.819" v="464" actId="478"/>
          <ac:spMkLst>
            <pc:docMk/>
            <pc:sldMk cId="4122001857" sldId="257"/>
            <ac:spMk id="3" creationId="{67BAE41C-A7AB-5A4B-8AD2-A49DE927C98A}"/>
          </ac:spMkLst>
        </pc:spChg>
      </pc:sldChg>
      <pc:sldChg chg="delSp mod">
        <pc:chgData name="Víctor Catalino" userId="245a4615e4ca5bd4" providerId="LiveId" clId="{B7881BC8-1706-45D5-8B92-DF1E80450A83}" dt="2024-06-13T07:33:11.958" v="509" actId="478"/>
        <pc:sldMkLst>
          <pc:docMk/>
          <pc:sldMk cId="2523060568" sldId="258"/>
        </pc:sldMkLst>
        <pc:spChg chg="del">
          <ac:chgData name="Víctor Catalino" userId="245a4615e4ca5bd4" providerId="LiveId" clId="{B7881BC8-1706-45D5-8B92-DF1E80450A83}" dt="2024-06-13T07:33:11.958" v="509" actId="478"/>
          <ac:spMkLst>
            <pc:docMk/>
            <pc:sldMk cId="2523060568" sldId="258"/>
            <ac:spMk id="3" creationId="{74F781E8-E191-A5AA-2B25-F819B77BB951}"/>
          </ac:spMkLst>
        </pc:spChg>
      </pc:sldChg>
      <pc:sldChg chg="delSp modSp mod modNotesTx">
        <pc:chgData name="Víctor Catalino" userId="245a4615e4ca5bd4" providerId="LiveId" clId="{B7881BC8-1706-45D5-8B92-DF1E80450A83}" dt="2024-06-13T14:19:49.584" v="676" actId="20577"/>
        <pc:sldMkLst>
          <pc:docMk/>
          <pc:sldMk cId="3915891701" sldId="260"/>
        </pc:sldMkLst>
        <pc:spChg chg="del">
          <ac:chgData name="Víctor Catalino" userId="245a4615e4ca5bd4" providerId="LiveId" clId="{B7881BC8-1706-45D5-8B92-DF1E80450A83}" dt="2024-06-13T07:31:00.460" v="465" actId="478"/>
          <ac:spMkLst>
            <pc:docMk/>
            <pc:sldMk cId="3915891701" sldId="260"/>
            <ac:spMk id="3" creationId="{67BAE41C-A7AB-5A4B-8AD2-A49DE927C98A}"/>
          </ac:spMkLst>
        </pc:spChg>
        <pc:spChg chg="mod">
          <ac:chgData name="Víctor Catalino" userId="245a4615e4ca5bd4" providerId="LiveId" clId="{B7881BC8-1706-45D5-8B92-DF1E80450A83}" dt="2024-06-13T07:26:42.663" v="444" actId="20577"/>
          <ac:spMkLst>
            <pc:docMk/>
            <pc:sldMk cId="3915891701" sldId="260"/>
            <ac:spMk id="7" creationId="{C27BDD40-F804-A6ED-8D31-3EB74894C32A}"/>
          </ac:spMkLst>
        </pc:spChg>
      </pc:sldChg>
      <pc:sldChg chg="addSp delSp modSp mod">
        <pc:chgData name="Víctor Catalino" userId="245a4615e4ca5bd4" providerId="LiveId" clId="{B7881BC8-1706-45D5-8B92-DF1E80450A83}" dt="2024-06-13T07:34:05.351" v="510" actId="108"/>
        <pc:sldMkLst>
          <pc:docMk/>
          <pc:sldMk cId="3663113865" sldId="261"/>
        </pc:sldMkLst>
        <pc:spChg chg="mod">
          <ac:chgData name="Víctor Catalino" userId="245a4615e4ca5bd4" providerId="LiveId" clId="{B7881BC8-1706-45D5-8B92-DF1E80450A83}" dt="2024-06-13T07:34:05.351" v="510" actId="108"/>
          <ac:spMkLst>
            <pc:docMk/>
            <pc:sldMk cId="3663113865" sldId="261"/>
            <ac:spMk id="2" creationId="{C4CF3538-27EE-B37F-6574-FA570FA00FE7}"/>
          </ac:spMkLst>
        </pc:spChg>
        <pc:spChg chg="del">
          <ac:chgData name="Víctor Catalino" userId="245a4615e4ca5bd4" providerId="LiveId" clId="{B7881BC8-1706-45D5-8B92-DF1E80450A83}" dt="2024-06-13T07:31:07.047" v="467" actId="478"/>
          <ac:spMkLst>
            <pc:docMk/>
            <pc:sldMk cId="3663113865" sldId="261"/>
            <ac:spMk id="3" creationId="{67BAE41C-A7AB-5A4B-8AD2-A49DE927C98A}"/>
          </ac:spMkLst>
        </pc:spChg>
        <pc:spChg chg="add mod">
          <ac:chgData name="Víctor Catalino" userId="245a4615e4ca5bd4" providerId="LiveId" clId="{B7881BC8-1706-45D5-8B92-DF1E80450A83}" dt="2024-06-13T07:28:49.900" v="445"/>
          <ac:spMkLst>
            <pc:docMk/>
            <pc:sldMk cId="3663113865" sldId="261"/>
            <ac:spMk id="5" creationId="{814F9445-EB16-F363-7B9F-EBFBB788D692}"/>
          </ac:spMkLst>
        </pc:spChg>
        <pc:spChg chg="del">
          <ac:chgData name="Víctor Catalino" userId="245a4615e4ca5bd4" providerId="LiveId" clId="{B7881BC8-1706-45D5-8B92-DF1E80450A83}" dt="2024-06-13T07:31:04.609" v="466" actId="478"/>
          <ac:spMkLst>
            <pc:docMk/>
            <pc:sldMk cId="3663113865" sldId="261"/>
            <ac:spMk id="7" creationId="{C27BDD40-F804-A6ED-8D31-3EB74894C32A}"/>
          </ac:spMkLst>
        </pc:spChg>
      </pc:sldChg>
      <pc:sldChg chg="addSp delSp modSp mod">
        <pc:chgData name="Víctor Catalino" userId="245a4615e4ca5bd4" providerId="LiveId" clId="{B7881BC8-1706-45D5-8B92-DF1E80450A83}" dt="2024-06-13T14:20:48.380" v="709" actId="20577"/>
        <pc:sldMkLst>
          <pc:docMk/>
          <pc:sldMk cId="4135316078" sldId="262"/>
        </pc:sldMkLst>
        <pc:spChg chg="add del mod">
          <ac:chgData name="Víctor Catalino" userId="245a4615e4ca5bd4" providerId="LiveId" clId="{B7881BC8-1706-45D5-8B92-DF1E80450A83}" dt="2024-06-13T07:31:23.048" v="472" actId="478"/>
          <ac:spMkLst>
            <pc:docMk/>
            <pc:sldMk cId="4135316078" sldId="262"/>
            <ac:spMk id="2" creationId="{DFDE2760-6F33-DDE9-EF9A-0BCFEB11B8FA}"/>
          </ac:spMkLst>
        </pc:spChg>
        <pc:spChg chg="del">
          <ac:chgData name="Víctor Catalino" userId="245a4615e4ca5bd4" providerId="LiveId" clId="{B7881BC8-1706-45D5-8B92-DF1E80450A83}" dt="2024-06-13T07:31:25.841" v="473" actId="478"/>
          <ac:spMkLst>
            <pc:docMk/>
            <pc:sldMk cId="4135316078" sldId="262"/>
            <ac:spMk id="3" creationId="{67BAE41C-A7AB-5A4B-8AD2-A49DE927C98A}"/>
          </ac:spMkLst>
        </pc:spChg>
        <pc:spChg chg="mod">
          <ac:chgData name="Víctor Catalino" userId="245a4615e4ca5bd4" providerId="LiveId" clId="{B7881BC8-1706-45D5-8B92-DF1E80450A83}" dt="2024-06-13T14:20:48.380" v="709" actId="20577"/>
          <ac:spMkLst>
            <pc:docMk/>
            <pc:sldMk cId="4135316078" sldId="262"/>
            <ac:spMk id="5" creationId="{D6624EFF-4C04-BEA1-E9F4-CD9A03688CD0}"/>
          </ac:spMkLst>
        </pc:spChg>
        <pc:spChg chg="del">
          <ac:chgData name="Víctor Catalino" userId="245a4615e4ca5bd4" providerId="LiveId" clId="{B7881BC8-1706-45D5-8B92-DF1E80450A83}" dt="2024-06-13T07:31:19.040" v="470" actId="478"/>
          <ac:spMkLst>
            <pc:docMk/>
            <pc:sldMk cId="4135316078" sldId="262"/>
            <ac:spMk id="7" creationId="{C27BDD40-F804-A6ED-8D31-3EB74894C32A}"/>
          </ac:spMkLst>
        </pc:spChg>
      </pc:sldChg>
      <pc:sldChg chg="addSp delSp modSp mod modNotesTx">
        <pc:chgData name="Víctor Catalino" userId="245a4615e4ca5bd4" providerId="LiveId" clId="{B7881BC8-1706-45D5-8B92-DF1E80450A83}" dt="2024-06-13T14:22:26.983" v="883" actId="20577"/>
        <pc:sldMkLst>
          <pc:docMk/>
          <pc:sldMk cId="48754716" sldId="263"/>
        </pc:sldMkLst>
        <pc:spChg chg="mod">
          <ac:chgData name="Víctor Catalino" userId="245a4615e4ca5bd4" providerId="LiveId" clId="{B7881BC8-1706-45D5-8B92-DF1E80450A83}" dt="2024-06-13T07:34:25.868" v="513" actId="108"/>
          <ac:spMkLst>
            <pc:docMk/>
            <pc:sldMk cId="48754716" sldId="263"/>
            <ac:spMk id="2" creationId="{8C5B1380-3010-1361-839B-8D30F4B65D4D}"/>
          </ac:spMkLst>
        </pc:spChg>
        <pc:spChg chg="del">
          <ac:chgData name="Víctor Catalino" userId="245a4615e4ca5bd4" providerId="LiveId" clId="{B7881BC8-1706-45D5-8B92-DF1E80450A83}" dt="2024-06-13T07:31:30.724" v="475" actId="478"/>
          <ac:spMkLst>
            <pc:docMk/>
            <pc:sldMk cId="48754716" sldId="263"/>
            <ac:spMk id="3" creationId="{67BAE41C-A7AB-5A4B-8AD2-A49DE927C98A}"/>
          </ac:spMkLst>
        </pc:spChg>
        <pc:spChg chg="add mod">
          <ac:chgData name="Víctor Catalino" userId="245a4615e4ca5bd4" providerId="LiveId" clId="{B7881BC8-1706-45D5-8B92-DF1E80450A83}" dt="2024-06-13T07:28:59.743" v="448"/>
          <ac:spMkLst>
            <pc:docMk/>
            <pc:sldMk cId="48754716" sldId="263"/>
            <ac:spMk id="5" creationId="{AC47AA66-8CFA-9F4C-7591-83016E6C78BC}"/>
          </ac:spMkLst>
        </pc:spChg>
        <pc:spChg chg="del">
          <ac:chgData name="Víctor Catalino" userId="245a4615e4ca5bd4" providerId="LiveId" clId="{B7881BC8-1706-45D5-8B92-DF1E80450A83}" dt="2024-06-13T07:31:28.701" v="474" actId="478"/>
          <ac:spMkLst>
            <pc:docMk/>
            <pc:sldMk cId="48754716" sldId="263"/>
            <ac:spMk id="7" creationId="{C27BDD40-F804-A6ED-8D31-3EB74894C32A}"/>
          </ac:spMkLst>
        </pc:spChg>
      </pc:sldChg>
      <pc:sldChg chg="addSp delSp modSp mod ord">
        <pc:chgData name="Víctor Catalino" userId="245a4615e4ca5bd4" providerId="LiveId" clId="{B7881BC8-1706-45D5-8B92-DF1E80450A83}" dt="2024-06-13T14:25:49.309" v="885"/>
        <pc:sldMkLst>
          <pc:docMk/>
          <pc:sldMk cId="1044755336" sldId="264"/>
        </pc:sldMkLst>
        <pc:spChg chg="add mod">
          <ac:chgData name="Víctor Catalino" userId="245a4615e4ca5bd4" providerId="LiveId" clId="{B7881BC8-1706-45D5-8B92-DF1E80450A83}" dt="2024-06-13T07:29:14.581" v="450"/>
          <ac:spMkLst>
            <pc:docMk/>
            <pc:sldMk cId="1044755336" sldId="264"/>
            <ac:spMk id="2" creationId="{2A3CF2FC-AA7F-9D62-C807-B880047E6B70}"/>
          </ac:spMkLst>
        </pc:spChg>
        <pc:spChg chg="del">
          <ac:chgData name="Víctor Catalino" userId="245a4615e4ca5bd4" providerId="LiveId" clId="{B7881BC8-1706-45D5-8B92-DF1E80450A83}" dt="2024-06-13T07:31:40.209" v="479" actId="478"/>
          <ac:spMkLst>
            <pc:docMk/>
            <pc:sldMk cId="1044755336" sldId="264"/>
            <ac:spMk id="3" creationId="{67BAE41C-A7AB-5A4B-8AD2-A49DE927C98A}"/>
          </ac:spMkLst>
        </pc:spChg>
        <pc:spChg chg="mod">
          <ac:chgData name="Víctor Catalino" userId="245a4615e4ca5bd4" providerId="LiveId" clId="{B7881BC8-1706-45D5-8B92-DF1E80450A83}" dt="2024-06-13T07:34:54.799" v="516" actId="108"/>
          <ac:spMkLst>
            <pc:docMk/>
            <pc:sldMk cId="1044755336" sldId="264"/>
            <ac:spMk id="5" creationId="{E06EA926-5846-6D25-4D12-48BEA820ECF1}"/>
          </ac:spMkLst>
        </pc:spChg>
        <pc:spChg chg="del">
          <ac:chgData name="Víctor Catalino" userId="245a4615e4ca5bd4" providerId="LiveId" clId="{B7881BC8-1706-45D5-8B92-DF1E80450A83}" dt="2024-06-13T07:31:38.765" v="478" actId="478"/>
          <ac:spMkLst>
            <pc:docMk/>
            <pc:sldMk cId="1044755336" sldId="264"/>
            <ac:spMk id="7" creationId="{C27BDD40-F804-A6ED-8D31-3EB74894C32A}"/>
          </ac:spMkLst>
        </pc:spChg>
      </pc:sldChg>
      <pc:sldChg chg="addSp delSp modSp mod ord">
        <pc:chgData name="Víctor Catalino" userId="245a4615e4ca5bd4" providerId="LiveId" clId="{B7881BC8-1706-45D5-8B92-DF1E80450A83}" dt="2024-06-13T14:25:49.309" v="885"/>
        <pc:sldMkLst>
          <pc:docMk/>
          <pc:sldMk cId="4287646941" sldId="265"/>
        </pc:sldMkLst>
        <pc:spChg chg="mod">
          <ac:chgData name="Víctor Catalino" userId="245a4615e4ca5bd4" providerId="LiveId" clId="{B7881BC8-1706-45D5-8B92-DF1E80450A83}" dt="2024-06-13T07:35:01.483" v="517" actId="108"/>
          <ac:spMkLst>
            <pc:docMk/>
            <pc:sldMk cId="4287646941" sldId="265"/>
            <ac:spMk id="2" creationId="{26904F13-C211-F8B7-25DC-6A0381B924EC}"/>
          </ac:spMkLst>
        </pc:spChg>
        <pc:spChg chg="del">
          <ac:chgData name="Víctor Catalino" userId="245a4615e4ca5bd4" providerId="LiveId" clId="{B7881BC8-1706-45D5-8B92-DF1E80450A83}" dt="2024-06-13T07:31:44.403" v="481" actId="478"/>
          <ac:spMkLst>
            <pc:docMk/>
            <pc:sldMk cId="4287646941" sldId="265"/>
            <ac:spMk id="3" creationId="{67BAE41C-A7AB-5A4B-8AD2-A49DE927C98A}"/>
          </ac:spMkLst>
        </pc:spChg>
        <pc:spChg chg="add mod">
          <ac:chgData name="Víctor Catalino" userId="245a4615e4ca5bd4" providerId="LiveId" clId="{B7881BC8-1706-45D5-8B92-DF1E80450A83}" dt="2024-06-13T07:29:17.012" v="451"/>
          <ac:spMkLst>
            <pc:docMk/>
            <pc:sldMk cId="4287646941" sldId="265"/>
            <ac:spMk id="5" creationId="{65F55ABE-71F8-F3A1-721E-A6FE9B580197}"/>
          </ac:spMkLst>
        </pc:spChg>
        <pc:spChg chg="del">
          <ac:chgData name="Víctor Catalino" userId="245a4615e4ca5bd4" providerId="LiveId" clId="{B7881BC8-1706-45D5-8B92-DF1E80450A83}" dt="2024-06-13T07:31:42.990" v="480" actId="478"/>
          <ac:spMkLst>
            <pc:docMk/>
            <pc:sldMk cId="4287646941" sldId="265"/>
            <ac:spMk id="7" creationId="{C27BDD40-F804-A6ED-8D31-3EB74894C32A}"/>
          </ac:spMkLst>
        </pc:spChg>
      </pc:sldChg>
      <pc:sldChg chg="addSp delSp modSp mod">
        <pc:chgData name="Víctor Catalino" userId="245a4615e4ca5bd4" providerId="LiveId" clId="{B7881BC8-1706-45D5-8B92-DF1E80450A83}" dt="2024-06-13T07:31:52.377" v="483" actId="478"/>
        <pc:sldMkLst>
          <pc:docMk/>
          <pc:sldMk cId="1141851057" sldId="266"/>
        </pc:sldMkLst>
        <pc:spChg chg="del">
          <ac:chgData name="Víctor Catalino" userId="245a4615e4ca5bd4" providerId="LiveId" clId="{B7881BC8-1706-45D5-8B92-DF1E80450A83}" dt="2024-06-13T07:31:52.377" v="483" actId="478"/>
          <ac:spMkLst>
            <pc:docMk/>
            <pc:sldMk cId="1141851057" sldId="266"/>
            <ac:spMk id="3" creationId="{67BAE41C-A7AB-5A4B-8AD2-A49DE927C98A}"/>
          </ac:spMkLst>
        </pc:spChg>
        <pc:spChg chg="add mod">
          <ac:chgData name="Víctor Catalino" userId="245a4615e4ca5bd4" providerId="LiveId" clId="{B7881BC8-1706-45D5-8B92-DF1E80450A83}" dt="2024-06-13T06:56:44.747" v="343" actId="20577"/>
          <ac:spMkLst>
            <pc:docMk/>
            <pc:sldMk cId="1141851057" sldId="266"/>
            <ac:spMk id="4" creationId="{8039B1AC-351C-C33E-87DF-E644779F66BC}"/>
          </ac:spMkLst>
        </pc:spChg>
        <pc:spChg chg="add mod">
          <ac:chgData name="Víctor Catalino" userId="245a4615e4ca5bd4" providerId="LiveId" clId="{B7881BC8-1706-45D5-8B92-DF1E80450A83}" dt="2024-06-13T07:29:33.317" v="452"/>
          <ac:spMkLst>
            <pc:docMk/>
            <pc:sldMk cId="1141851057" sldId="266"/>
            <ac:spMk id="5" creationId="{FEBC158B-45D9-88EE-8336-2566BE12D90D}"/>
          </ac:spMkLst>
        </pc:spChg>
        <pc:spChg chg="del">
          <ac:chgData name="Víctor Catalino" userId="245a4615e4ca5bd4" providerId="LiveId" clId="{B7881BC8-1706-45D5-8B92-DF1E80450A83}" dt="2024-06-13T07:31:49.236" v="482" actId="478"/>
          <ac:spMkLst>
            <pc:docMk/>
            <pc:sldMk cId="1141851057" sldId="266"/>
            <ac:spMk id="7" creationId="{C27BDD40-F804-A6ED-8D31-3EB74894C32A}"/>
          </ac:spMkLst>
        </pc:spChg>
      </pc:sldChg>
      <pc:sldChg chg="addSp delSp modSp mod">
        <pc:chgData name="Víctor Catalino" userId="245a4615e4ca5bd4" providerId="LiveId" clId="{B7881BC8-1706-45D5-8B92-DF1E80450A83}" dt="2024-06-13T07:36:19.139" v="521" actId="108"/>
        <pc:sldMkLst>
          <pc:docMk/>
          <pc:sldMk cId="4142852588" sldId="267"/>
        </pc:sldMkLst>
        <pc:spChg chg="del">
          <ac:chgData name="Víctor Catalino" userId="245a4615e4ca5bd4" providerId="LiveId" clId="{B7881BC8-1706-45D5-8B92-DF1E80450A83}" dt="2024-06-13T07:32:01.946" v="487" actId="478"/>
          <ac:spMkLst>
            <pc:docMk/>
            <pc:sldMk cId="4142852588" sldId="267"/>
            <ac:spMk id="3" creationId="{67BAE41C-A7AB-5A4B-8AD2-A49DE927C98A}"/>
          </ac:spMkLst>
        </pc:spChg>
        <pc:spChg chg="add del mod">
          <ac:chgData name="Víctor Catalino" userId="245a4615e4ca5bd4" providerId="LiveId" clId="{B7881BC8-1706-45D5-8B92-DF1E80450A83}" dt="2024-06-13T07:31:59.693" v="486" actId="478"/>
          <ac:spMkLst>
            <pc:docMk/>
            <pc:sldMk cId="4142852588" sldId="267"/>
            <ac:spMk id="4" creationId="{E785EEAB-C334-0FEF-2FC7-AFA797FC3543}"/>
          </ac:spMkLst>
        </pc:spChg>
        <pc:spChg chg="add mod">
          <ac:chgData name="Víctor Catalino" userId="245a4615e4ca5bd4" providerId="LiveId" clId="{B7881BC8-1706-45D5-8B92-DF1E80450A83}" dt="2024-06-13T07:36:19.139" v="521" actId="108"/>
          <ac:spMkLst>
            <pc:docMk/>
            <pc:sldMk cId="4142852588" sldId="267"/>
            <ac:spMk id="6" creationId="{184166D4-F415-C19B-1C03-391927C9AFEF}"/>
          </ac:spMkLst>
        </pc:spChg>
        <pc:spChg chg="del">
          <ac:chgData name="Víctor Catalino" userId="245a4615e4ca5bd4" providerId="LiveId" clId="{B7881BC8-1706-45D5-8B92-DF1E80450A83}" dt="2024-06-13T07:31:55.784" v="484" actId="478"/>
          <ac:spMkLst>
            <pc:docMk/>
            <pc:sldMk cId="4142852588" sldId="267"/>
            <ac:spMk id="7" creationId="{C27BDD40-F804-A6ED-8D31-3EB74894C32A}"/>
          </ac:spMkLst>
        </pc:spChg>
        <pc:picChg chg="mod">
          <ac:chgData name="Víctor Catalino" userId="245a4615e4ca5bd4" providerId="LiveId" clId="{B7881BC8-1706-45D5-8B92-DF1E80450A83}" dt="2024-06-13T07:35:49.635" v="518" actId="1076"/>
          <ac:picMkLst>
            <pc:docMk/>
            <pc:sldMk cId="4142852588" sldId="267"/>
            <ac:picMk id="2" creationId="{25C87862-DDB9-DC50-C51D-7BD0484708EC}"/>
          </ac:picMkLst>
        </pc:picChg>
      </pc:sldChg>
      <pc:sldChg chg="addSp delSp modSp mod">
        <pc:chgData name="Víctor Catalino" userId="245a4615e4ca5bd4" providerId="LiveId" clId="{B7881BC8-1706-45D5-8B92-DF1E80450A83}" dt="2024-06-13T07:36:49.487" v="532" actId="5793"/>
        <pc:sldMkLst>
          <pc:docMk/>
          <pc:sldMk cId="3016457698" sldId="268"/>
        </pc:sldMkLst>
        <pc:spChg chg="add mod">
          <ac:chgData name="Víctor Catalino" userId="245a4615e4ca5bd4" providerId="LiveId" clId="{B7881BC8-1706-45D5-8B92-DF1E80450A83}" dt="2024-06-13T07:29:39.130" v="454"/>
          <ac:spMkLst>
            <pc:docMk/>
            <pc:sldMk cId="3016457698" sldId="268"/>
            <ac:spMk id="2" creationId="{F6509E21-A820-DE75-31B7-E42A815C73FC}"/>
          </ac:spMkLst>
        </pc:spChg>
        <pc:spChg chg="mod">
          <ac:chgData name="Víctor Catalino" userId="245a4615e4ca5bd4" providerId="LiveId" clId="{B7881BC8-1706-45D5-8B92-DF1E80450A83}" dt="2024-06-13T07:36:49.487" v="532" actId="5793"/>
          <ac:spMkLst>
            <pc:docMk/>
            <pc:sldMk cId="3016457698" sldId="268"/>
            <ac:spMk id="3" creationId="{67BAE41C-A7AB-5A4B-8AD2-A49DE927C98A}"/>
          </ac:spMkLst>
        </pc:spChg>
        <pc:spChg chg="del">
          <ac:chgData name="Víctor Catalino" userId="245a4615e4ca5bd4" providerId="LiveId" clId="{B7881BC8-1706-45D5-8B92-DF1E80450A83}" dt="2024-06-13T07:32:05.209" v="488" actId="478"/>
          <ac:spMkLst>
            <pc:docMk/>
            <pc:sldMk cId="3016457698" sldId="268"/>
            <ac:spMk id="7" creationId="{C27BDD40-F804-A6ED-8D31-3EB74894C32A}"/>
          </ac:spMkLst>
        </pc:spChg>
      </pc:sldChg>
      <pc:sldChg chg="addSp delSp modSp mod">
        <pc:chgData name="Víctor Catalino" userId="245a4615e4ca5bd4" providerId="LiveId" clId="{B7881BC8-1706-45D5-8B92-DF1E80450A83}" dt="2024-06-13T07:34:12.617" v="511" actId="108"/>
        <pc:sldMkLst>
          <pc:docMk/>
          <pc:sldMk cId="3237036704" sldId="269"/>
        </pc:sldMkLst>
        <pc:spChg chg="add mod">
          <ac:chgData name="Víctor Catalino" userId="245a4615e4ca5bd4" providerId="LiveId" clId="{B7881BC8-1706-45D5-8B92-DF1E80450A83}" dt="2024-06-13T07:28:54.195" v="446"/>
          <ac:spMkLst>
            <pc:docMk/>
            <pc:sldMk cId="3237036704" sldId="269"/>
            <ac:spMk id="2" creationId="{37D738C6-FD01-4968-9445-23DC0F35BB75}"/>
          </ac:spMkLst>
        </pc:spChg>
        <pc:spChg chg="del">
          <ac:chgData name="Víctor Catalino" userId="245a4615e4ca5bd4" providerId="LiveId" clId="{B7881BC8-1706-45D5-8B92-DF1E80450A83}" dt="2024-06-13T07:31:16.219" v="469" actId="478"/>
          <ac:spMkLst>
            <pc:docMk/>
            <pc:sldMk cId="3237036704" sldId="269"/>
            <ac:spMk id="3" creationId="{67BAE41C-A7AB-5A4B-8AD2-A49DE927C98A}"/>
          </ac:spMkLst>
        </pc:spChg>
        <pc:spChg chg="mod">
          <ac:chgData name="Víctor Catalino" userId="245a4615e4ca5bd4" providerId="LiveId" clId="{B7881BC8-1706-45D5-8B92-DF1E80450A83}" dt="2024-06-13T07:34:12.617" v="511" actId="108"/>
          <ac:spMkLst>
            <pc:docMk/>
            <pc:sldMk cId="3237036704" sldId="269"/>
            <ac:spMk id="5" creationId="{3CEB94A9-710B-EF3B-19E6-2FA785BE95F7}"/>
          </ac:spMkLst>
        </pc:spChg>
        <pc:spChg chg="del">
          <ac:chgData name="Víctor Catalino" userId="245a4615e4ca5bd4" providerId="LiveId" clId="{B7881BC8-1706-45D5-8B92-DF1E80450A83}" dt="2024-06-13T07:31:14.262" v="468" actId="478"/>
          <ac:spMkLst>
            <pc:docMk/>
            <pc:sldMk cId="3237036704" sldId="269"/>
            <ac:spMk id="7" creationId="{C27BDD40-F804-A6ED-8D31-3EB74894C32A}"/>
          </ac:spMkLst>
        </pc:spChg>
      </pc:sldChg>
      <pc:sldChg chg="addSp delSp modSp mod">
        <pc:chgData name="Víctor Catalino" userId="245a4615e4ca5bd4" providerId="LiveId" clId="{B7881BC8-1706-45D5-8B92-DF1E80450A83}" dt="2024-06-13T07:34:47.942" v="515" actId="108"/>
        <pc:sldMkLst>
          <pc:docMk/>
          <pc:sldMk cId="3279572209" sldId="270"/>
        </pc:sldMkLst>
        <pc:spChg chg="add mod">
          <ac:chgData name="Víctor Catalino" userId="245a4615e4ca5bd4" providerId="LiveId" clId="{B7881BC8-1706-45D5-8B92-DF1E80450A83}" dt="2024-06-13T07:29:01.788" v="449"/>
          <ac:spMkLst>
            <pc:docMk/>
            <pc:sldMk cId="3279572209" sldId="270"/>
            <ac:spMk id="2" creationId="{899DAA2A-2875-100A-0F7F-22ED05A07068}"/>
          </ac:spMkLst>
        </pc:spChg>
        <pc:spChg chg="del">
          <ac:chgData name="Víctor Catalino" userId="245a4615e4ca5bd4" providerId="LiveId" clId="{B7881BC8-1706-45D5-8B92-DF1E80450A83}" dt="2024-06-13T07:31:35.458" v="477" actId="478"/>
          <ac:spMkLst>
            <pc:docMk/>
            <pc:sldMk cId="3279572209" sldId="270"/>
            <ac:spMk id="3" creationId="{67BAE41C-A7AB-5A4B-8AD2-A49DE927C98A}"/>
          </ac:spMkLst>
        </pc:spChg>
        <pc:spChg chg="del">
          <ac:chgData name="Víctor Catalino" userId="245a4615e4ca5bd4" providerId="LiveId" clId="{B7881BC8-1706-45D5-8B92-DF1E80450A83}" dt="2024-06-13T07:31:33.713" v="476" actId="478"/>
          <ac:spMkLst>
            <pc:docMk/>
            <pc:sldMk cId="3279572209" sldId="270"/>
            <ac:spMk id="7" creationId="{C27BDD40-F804-A6ED-8D31-3EB74894C32A}"/>
          </ac:spMkLst>
        </pc:spChg>
        <pc:spChg chg="mod">
          <ac:chgData name="Víctor Catalino" userId="245a4615e4ca5bd4" providerId="LiveId" clId="{B7881BC8-1706-45D5-8B92-DF1E80450A83}" dt="2024-06-13T07:34:47.942" v="515" actId="108"/>
          <ac:spMkLst>
            <pc:docMk/>
            <pc:sldMk cId="3279572209" sldId="270"/>
            <ac:spMk id="8" creationId="{79DF7F13-F0CC-4549-6E6D-200C044967EE}"/>
          </ac:spMkLst>
        </pc:spChg>
      </pc:sldChg>
      <pc:sldChg chg="addSp delSp modSp mod">
        <pc:chgData name="Víctor Catalino" userId="245a4615e4ca5bd4" providerId="LiveId" clId="{B7881BC8-1706-45D5-8B92-DF1E80450A83}" dt="2024-06-13T07:39:18.625" v="543" actId="108"/>
        <pc:sldMkLst>
          <pc:docMk/>
          <pc:sldMk cId="2102965019" sldId="271"/>
        </pc:sldMkLst>
        <pc:spChg chg="add del">
          <ac:chgData name="Víctor Catalino" userId="245a4615e4ca5bd4" providerId="LiveId" clId="{B7881BC8-1706-45D5-8B92-DF1E80450A83}" dt="2024-06-13T07:32:28.849" v="495" actId="478"/>
          <ac:spMkLst>
            <pc:docMk/>
            <pc:sldMk cId="2102965019" sldId="271"/>
            <ac:spMk id="3" creationId="{67BAE41C-A7AB-5A4B-8AD2-A49DE927C98A}"/>
          </ac:spMkLst>
        </pc:spChg>
        <pc:spChg chg="add mod">
          <ac:chgData name="Víctor Catalino" userId="245a4615e4ca5bd4" providerId="LiveId" clId="{B7881BC8-1706-45D5-8B92-DF1E80450A83}" dt="2024-06-13T07:30:09.593" v="457"/>
          <ac:spMkLst>
            <pc:docMk/>
            <pc:sldMk cId="2102965019" sldId="271"/>
            <ac:spMk id="4" creationId="{8164E83A-C044-9457-65B0-FBB273855C36}"/>
          </ac:spMkLst>
        </pc:spChg>
        <pc:spChg chg="add mod">
          <ac:chgData name="Víctor Catalino" userId="245a4615e4ca5bd4" providerId="LiveId" clId="{B7881BC8-1706-45D5-8B92-DF1E80450A83}" dt="2024-06-13T07:39:18.625" v="543" actId="108"/>
          <ac:spMkLst>
            <pc:docMk/>
            <pc:sldMk cId="2102965019" sldId="271"/>
            <ac:spMk id="6" creationId="{A1EE5A0F-EF85-01F1-FE87-DEC70389C564}"/>
          </ac:spMkLst>
        </pc:spChg>
        <pc:spChg chg="del">
          <ac:chgData name="Víctor Catalino" userId="245a4615e4ca5bd4" providerId="LiveId" clId="{B7881BC8-1706-45D5-8B92-DF1E80450A83}" dt="2024-06-13T07:32:21.557" v="492" actId="478"/>
          <ac:spMkLst>
            <pc:docMk/>
            <pc:sldMk cId="2102965019" sldId="271"/>
            <ac:spMk id="7" creationId="{C27BDD40-F804-A6ED-8D31-3EB74894C32A}"/>
          </ac:spMkLst>
        </pc:spChg>
        <pc:picChg chg="mod">
          <ac:chgData name="Víctor Catalino" userId="245a4615e4ca5bd4" providerId="LiveId" clId="{B7881BC8-1706-45D5-8B92-DF1E80450A83}" dt="2024-06-13T06:58:28.307" v="345" actId="1076"/>
          <ac:picMkLst>
            <pc:docMk/>
            <pc:sldMk cId="2102965019" sldId="271"/>
            <ac:picMk id="2" creationId="{7B623BE5-AB8A-C01D-E7E4-A77FF645C5C4}"/>
          </ac:picMkLst>
        </pc:picChg>
      </pc:sldChg>
      <pc:sldChg chg="addSp delSp modSp mod">
        <pc:chgData name="Víctor Catalino" userId="245a4615e4ca5bd4" providerId="LiveId" clId="{B7881BC8-1706-45D5-8B92-DF1E80450A83}" dt="2024-06-13T07:39:12.411" v="542" actId="108"/>
        <pc:sldMkLst>
          <pc:docMk/>
          <pc:sldMk cId="2521895017" sldId="272"/>
        </pc:sldMkLst>
        <pc:spChg chg="del">
          <ac:chgData name="Víctor Catalino" userId="245a4615e4ca5bd4" providerId="LiveId" clId="{B7881BC8-1706-45D5-8B92-DF1E80450A83}" dt="2024-06-13T07:32:18.570" v="491" actId="478"/>
          <ac:spMkLst>
            <pc:docMk/>
            <pc:sldMk cId="2521895017" sldId="272"/>
            <ac:spMk id="3" creationId="{67BAE41C-A7AB-5A4B-8AD2-A49DE927C98A}"/>
          </ac:spMkLst>
        </pc:spChg>
        <pc:spChg chg="add mod">
          <ac:chgData name="Víctor Catalino" userId="245a4615e4ca5bd4" providerId="LiveId" clId="{B7881BC8-1706-45D5-8B92-DF1E80450A83}" dt="2024-06-13T07:30:07.547" v="456"/>
          <ac:spMkLst>
            <pc:docMk/>
            <pc:sldMk cId="2521895017" sldId="272"/>
            <ac:spMk id="4" creationId="{CE76AD22-BE41-E794-D3C4-A6F8DD62DBA6}"/>
          </ac:spMkLst>
        </pc:spChg>
        <pc:spChg chg="add mod">
          <ac:chgData name="Víctor Catalino" userId="245a4615e4ca5bd4" providerId="LiveId" clId="{B7881BC8-1706-45D5-8B92-DF1E80450A83}" dt="2024-06-13T07:39:12.411" v="542" actId="108"/>
          <ac:spMkLst>
            <pc:docMk/>
            <pc:sldMk cId="2521895017" sldId="272"/>
            <ac:spMk id="6" creationId="{840E7027-3B39-E003-6713-DDB41075E223}"/>
          </ac:spMkLst>
        </pc:spChg>
        <pc:spChg chg="del">
          <ac:chgData name="Víctor Catalino" userId="245a4615e4ca5bd4" providerId="LiveId" clId="{B7881BC8-1706-45D5-8B92-DF1E80450A83}" dt="2024-06-13T07:32:14.832" v="490" actId="478"/>
          <ac:spMkLst>
            <pc:docMk/>
            <pc:sldMk cId="2521895017" sldId="272"/>
            <ac:spMk id="7" creationId="{C27BDD40-F804-A6ED-8D31-3EB74894C32A}"/>
          </ac:spMkLst>
        </pc:spChg>
        <pc:picChg chg="mod">
          <ac:chgData name="Víctor Catalino" userId="245a4615e4ca5bd4" providerId="LiveId" clId="{B7881BC8-1706-45D5-8B92-DF1E80450A83}" dt="2024-06-13T06:58:23.177" v="344" actId="1076"/>
          <ac:picMkLst>
            <pc:docMk/>
            <pc:sldMk cId="2521895017" sldId="272"/>
            <ac:picMk id="2" creationId="{2D5A83A8-95D9-E55E-FEC5-255B27C0EBC1}"/>
          </ac:picMkLst>
        </pc:picChg>
      </pc:sldChg>
      <pc:sldChg chg="addSp delSp modSp mod">
        <pc:chgData name="Víctor Catalino" userId="245a4615e4ca5bd4" providerId="LiveId" clId="{B7881BC8-1706-45D5-8B92-DF1E80450A83}" dt="2024-06-13T07:39:04.971" v="541" actId="108"/>
        <pc:sldMkLst>
          <pc:docMk/>
          <pc:sldMk cId="3170310918" sldId="273"/>
        </pc:sldMkLst>
        <pc:spChg chg="del">
          <ac:chgData name="Víctor Catalino" userId="245a4615e4ca5bd4" providerId="LiveId" clId="{B7881BC8-1706-45D5-8B92-DF1E80450A83}" dt="2024-06-13T07:32:10.567" v="489" actId="478"/>
          <ac:spMkLst>
            <pc:docMk/>
            <pc:sldMk cId="3170310918" sldId="273"/>
            <ac:spMk id="3" creationId="{67BAE41C-A7AB-5A4B-8AD2-A49DE927C98A}"/>
          </ac:spMkLst>
        </pc:spChg>
        <pc:spChg chg="add mod">
          <ac:chgData name="Víctor Catalino" userId="245a4615e4ca5bd4" providerId="LiveId" clId="{B7881BC8-1706-45D5-8B92-DF1E80450A83}" dt="2024-06-13T07:39:04.971" v="541" actId="108"/>
          <ac:spMkLst>
            <pc:docMk/>
            <pc:sldMk cId="3170310918" sldId="273"/>
            <ac:spMk id="5" creationId="{8518C7AF-1B94-A18B-9643-CD1DD36229B9}"/>
          </ac:spMkLst>
        </pc:spChg>
        <pc:spChg chg="mod">
          <ac:chgData name="Víctor Catalino" userId="245a4615e4ca5bd4" providerId="LiveId" clId="{B7881BC8-1706-45D5-8B92-DF1E80450A83}" dt="2024-06-13T07:30:00.576" v="455"/>
          <ac:spMkLst>
            <pc:docMk/>
            <pc:sldMk cId="3170310918" sldId="273"/>
            <ac:spMk id="7" creationId="{C27BDD40-F804-A6ED-8D31-3EB74894C32A}"/>
          </ac:spMkLst>
        </pc:spChg>
      </pc:sldChg>
      <pc:sldChg chg="addSp delSp modSp mod">
        <pc:chgData name="Víctor Catalino" userId="245a4615e4ca5bd4" providerId="LiveId" clId="{B7881BC8-1706-45D5-8B92-DF1E80450A83}" dt="2024-06-13T07:40:27.777" v="549" actId="108"/>
        <pc:sldMkLst>
          <pc:docMk/>
          <pc:sldMk cId="3887662474" sldId="274"/>
        </pc:sldMkLst>
        <pc:spChg chg="del mod">
          <ac:chgData name="Víctor Catalino" userId="245a4615e4ca5bd4" providerId="LiveId" clId="{B7881BC8-1706-45D5-8B92-DF1E80450A83}" dt="2024-06-13T07:32:50.379" v="502" actId="478"/>
          <ac:spMkLst>
            <pc:docMk/>
            <pc:sldMk cId="3887662474" sldId="274"/>
            <ac:spMk id="3" creationId="{67BAE41C-A7AB-5A4B-8AD2-A49DE927C98A}"/>
          </ac:spMkLst>
        </pc:spChg>
        <pc:spChg chg="del">
          <ac:chgData name="Víctor Catalino" userId="245a4615e4ca5bd4" providerId="LiveId" clId="{B7881BC8-1706-45D5-8B92-DF1E80450A83}" dt="2024-06-13T07:32:44.464" v="499" actId="478"/>
          <ac:spMkLst>
            <pc:docMk/>
            <pc:sldMk cId="3887662474" sldId="274"/>
            <ac:spMk id="7" creationId="{C27BDD40-F804-A6ED-8D31-3EB74894C32A}"/>
          </ac:spMkLst>
        </pc:spChg>
        <pc:spChg chg="add del">
          <ac:chgData name="Víctor Catalino" userId="245a4615e4ca5bd4" providerId="LiveId" clId="{B7881BC8-1706-45D5-8B92-DF1E80450A83}" dt="2024-06-13T07:07:07.701" v="376" actId="22"/>
          <ac:spMkLst>
            <pc:docMk/>
            <pc:sldMk cId="3887662474" sldId="274"/>
            <ac:spMk id="11" creationId="{BCAB8432-2267-6B3C-A34B-4B699ACDAE08}"/>
          </ac:spMkLst>
        </pc:spChg>
        <pc:spChg chg="add mod">
          <ac:chgData name="Víctor Catalino" userId="245a4615e4ca5bd4" providerId="LiveId" clId="{B7881BC8-1706-45D5-8B92-DF1E80450A83}" dt="2024-06-13T07:40:06.133" v="547" actId="14100"/>
          <ac:spMkLst>
            <pc:docMk/>
            <pc:sldMk cId="3887662474" sldId="274"/>
            <ac:spMk id="13" creationId="{2A75A511-CA54-4A27-9FB6-1A8F11D4D1BB}"/>
          </ac:spMkLst>
        </pc:spChg>
        <pc:spChg chg="add mod">
          <ac:chgData name="Víctor Catalino" userId="245a4615e4ca5bd4" providerId="LiveId" clId="{B7881BC8-1706-45D5-8B92-DF1E80450A83}" dt="2024-06-13T07:40:27.777" v="549" actId="108"/>
          <ac:spMkLst>
            <pc:docMk/>
            <pc:sldMk cId="3887662474" sldId="274"/>
            <ac:spMk id="15" creationId="{ED8275FC-BD5C-7C16-6F96-D55A6F4FB46F}"/>
          </ac:spMkLst>
        </pc:spChg>
        <pc:spChg chg="add del mod">
          <ac:chgData name="Víctor Catalino" userId="245a4615e4ca5bd4" providerId="LiveId" clId="{B7881BC8-1706-45D5-8B92-DF1E80450A83}" dt="2024-06-13T07:32:47.772" v="501" actId="478"/>
          <ac:spMkLst>
            <pc:docMk/>
            <pc:sldMk cId="3887662474" sldId="274"/>
            <ac:spMk id="16" creationId="{58EABCB2-610A-1F0C-7691-BF5D703858C8}"/>
          </ac:spMkLst>
        </pc:spChg>
        <pc:picChg chg="mod">
          <ac:chgData name="Víctor Catalino" userId="245a4615e4ca5bd4" providerId="LiveId" clId="{B7881BC8-1706-45D5-8B92-DF1E80450A83}" dt="2024-06-13T07:07:51.781" v="385" actId="1076"/>
          <ac:picMkLst>
            <pc:docMk/>
            <pc:sldMk cId="3887662474" sldId="274"/>
            <ac:picMk id="4" creationId="{45223383-3EDF-006F-9632-08A67D35AD69}"/>
          </ac:picMkLst>
        </pc:picChg>
        <pc:picChg chg="mod">
          <ac:chgData name="Víctor Catalino" userId="245a4615e4ca5bd4" providerId="LiveId" clId="{B7881BC8-1706-45D5-8B92-DF1E80450A83}" dt="2024-06-13T07:11:59.272" v="409" actId="1076"/>
          <ac:picMkLst>
            <pc:docMk/>
            <pc:sldMk cId="3887662474" sldId="274"/>
            <ac:picMk id="5" creationId="{EA9A0AD8-73AB-2A67-61A6-642E05F4DA1E}"/>
          </ac:picMkLst>
        </pc:picChg>
        <pc:picChg chg="del">
          <ac:chgData name="Víctor Catalino" userId="245a4615e4ca5bd4" providerId="LiveId" clId="{B7881BC8-1706-45D5-8B92-DF1E80450A83}" dt="2024-06-13T07:07:32.409" v="380" actId="478"/>
          <ac:picMkLst>
            <pc:docMk/>
            <pc:sldMk cId="3887662474" sldId="274"/>
            <ac:picMk id="6" creationId="{ABA9F23F-C4EF-025B-5716-0507BCF6A19C}"/>
          </ac:picMkLst>
        </pc:picChg>
        <pc:picChg chg="del">
          <ac:chgData name="Víctor Catalino" userId="245a4615e4ca5bd4" providerId="LiveId" clId="{B7881BC8-1706-45D5-8B92-DF1E80450A83}" dt="2024-06-13T07:07:34.153" v="382" actId="478"/>
          <ac:picMkLst>
            <pc:docMk/>
            <pc:sldMk cId="3887662474" sldId="274"/>
            <ac:picMk id="8" creationId="{01B8B843-706C-7EBC-FF5F-91893EE51501}"/>
          </ac:picMkLst>
        </pc:picChg>
        <pc:picChg chg="del">
          <ac:chgData name="Víctor Catalino" userId="245a4615e4ca5bd4" providerId="LiveId" clId="{B7881BC8-1706-45D5-8B92-DF1E80450A83}" dt="2024-06-13T07:07:33.510" v="381" actId="478"/>
          <ac:picMkLst>
            <pc:docMk/>
            <pc:sldMk cId="3887662474" sldId="274"/>
            <ac:picMk id="9" creationId="{C2FF1BF6-C9C8-47AA-3126-4BCBCD7F357E}"/>
          </ac:picMkLst>
        </pc:picChg>
        <pc:picChg chg="del">
          <ac:chgData name="Víctor Catalino" userId="245a4615e4ca5bd4" providerId="LiveId" clId="{B7881BC8-1706-45D5-8B92-DF1E80450A83}" dt="2024-06-13T07:07:34.913" v="383" actId="478"/>
          <ac:picMkLst>
            <pc:docMk/>
            <pc:sldMk cId="3887662474" sldId="274"/>
            <ac:picMk id="10" creationId="{554D1B36-3E31-B189-D765-2FA3E15A737F}"/>
          </ac:picMkLst>
        </pc:picChg>
      </pc:sldChg>
      <pc:sldChg chg="addSp delSp modSp mod">
        <pc:chgData name="Víctor Catalino" userId="245a4615e4ca5bd4" providerId="LiveId" clId="{B7881BC8-1706-45D5-8B92-DF1E80450A83}" dt="2024-06-13T07:32:39.307" v="498" actId="478"/>
        <pc:sldMkLst>
          <pc:docMk/>
          <pc:sldMk cId="218232572" sldId="275"/>
        </pc:sldMkLst>
        <pc:spChg chg="add mod">
          <ac:chgData name="Víctor Catalino" userId="245a4615e4ca5bd4" providerId="LiveId" clId="{B7881BC8-1706-45D5-8B92-DF1E80450A83}" dt="2024-06-13T07:30:19.449" v="459"/>
          <ac:spMkLst>
            <pc:docMk/>
            <pc:sldMk cId="218232572" sldId="275"/>
            <ac:spMk id="2" creationId="{C52C6CAE-5A47-FD3A-514A-B9EE3E27FE93}"/>
          </ac:spMkLst>
        </pc:spChg>
        <pc:spChg chg="del">
          <ac:chgData name="Víctor Catalino" userId="245a4615e4ca5bd4" providerId="LiveId" clId="{B7881BC8-1706-45D5-8B92-DF1E80450A83}" dt="2024-06-13T07:32:39.307" v="498" actId="478"/>
          <ac:spMkLst>
            <pc:docMk/>
            <pc:sldMk cId="218232572" sldId="275"/>
            <ac:spMk id="7" creationId="{C27BDD40-F804-A6ED-8D31-3EB74894C32A}"/>
          </ac:spMkLst>
        </pc:spChg>
        <pc:graphicFrameChg chg="modGraphic">
          <ac:chgData name="Víctor Catalino" userId="245a4615e4ca5bd4" providerId="LiveId" clId="{B7881BC8-1706-45D5-8B92-DF1E80450A83}" dt="2024-06-13T07:05:26.777" v="374" actId="20577"/>
          <ac:graphicFrameMkLst>
            <pc:docMk/>
            <pc:sldMk cId="218232572" sldId="275"/>
            <ac:graphicFrameMk id="10" creationId="{B227729F-4BD8-F7AD-85A4-A61B6EE9BDFA}"/>
          </ac:graphicFrameMkLst>
        </pc:graphicFrameChg>
      </pc:sldChg>
      <pc:sldChg chg="addSp delSp modSp mod">
        <pc:chgData name="Víctor Catalino" userId="245a4615e4ca5bd4" providerId="LiveId" clId="{B7881BC8-1706-45D5-8B92-DF1E80450A83}" dt="2024-06-13T07:39:30.852" v="544" actId="108"/>
        <pc:sldMkLst>
          <pc:docMk/>
          <pc:sldMk cId="1975083687" sldId="276"/>
        </pc:sldMkLst>
        <pc:spChg chg="del">
          <ac:chgData name="Víctor Catalino" userId="245a4615e4ca5bd4" providerId="LiveId" clId="{B7881BC8-1706-45D5-8B92-DF1E80450A83}" dt="2024-06-13T07:32:35.293" v="497" actId="478"/>
          <ac:spMkLst>
            <pc:docMk/>
            <pc:sldMk cId="1975083687" sldId="276"/>
            <ac:spMk id="3" creationId="{67BAE41C-A7AB-5A4B-8AD2-A49DE927C98A}"/>
          </ac:spMkLst>
        </pc:spChg>
        <pc:spChg chg="add mod">
          <ac:chgData name="Víctor Catalino" userId="245a4615e4ca5bd4" providerId="LiveId" clId="{B7881BC8-1706-45D5-8B92-DF1E80450A83}" dt="2024-06-13T07:30:11.336" v="458"/>
          <ac:spMkLst>
            <pc:docMk/>
            <pc:sldMk cId="1975083687" sldId="276"/>
            <ac:spMk id="4" creationId="{1FDCA751-1DE4-9894-9AF0-83069CE47E19}"/>
          </ac:spMkLst>
        </pc:spChg>
        <pc:spChg chg="add mod">
          <ac:chgData name="Víctor Catalino" userId="245a4615e4ca5bd4" providerId="LiveId" clId="{B7881BC8-1706-45D5-8B92-DF1E80450A83}" dt="2024-06-13T07:39:30.852" v="544" actId="108"/>
          <ac:spMkLst>
            <pc:docMk/>
            <pc:sldMk cId="1975083687" sldId="276"/>
            <ac:spMk id="6" creationId="{3E661D35-8B92-ECFD-17F5-AACC3F0A0BA4}"/>
          </ac:spMkLst>
        </pc:spChg>
        <pc:spChg chg="del">
          <ac:chgData name="Víctor Catalino" userId="245a4615e4ca5bd4" providerId="LiveId" clId="{B7881BC8-1706-45D5-8B92-DF1E80450A83}" dt="2024-06-13T07:32:33.245" v="496" actId="478"/>
          <ac:spMkLst>
            <pc:docMk/>
            <pc:sldMk cId="1975083687" sldId="276"/>
            <ac:spMk id="7" creationId="{C27BDD40-F804-A6ED-8D31-3EB74894C32A}"/>
          </ac:spMkLst>
        </pc:spChg>
        <pc:picChg chg="mod">
          <ac:chgData name="Víctor Catalino" userId="245a4615e4ca5bd4" providerId="LiveId" clId="{B7881BC8-1706-45D5-8B92-DF1E80450A83}" dt="2024-06-13T06:58:32.544" v="346" actId="1076"/>
          <ac:picMkLst>
            <pc:docMk/>
            <pc:sldMk cId="1975083687" sldId="276"/>
            <ac:picMk id="2" creationId="{27D737A1-5CBC-0367-D67F-521818725D5C}"/>
          </ac:picMkLst>
        </pc:picChg>
      </pc:sldChg>
      <pc:sldChg chg="addSp delSp modSp mod">
        <pc:chgData name="Víctor Catalino" userId="245a4615e4ca5bd4" providerId="LiveId" clId="{B7881BC8-1706-45D5-8B92-DF1E80450A83}" dt="2024-06-13T07:40:54.447" v="554" actId="108"/>
        <pc:sldMkLst>
          <pc:docMk/>
          <pc:sldMk cId="3927346050" sldId="277"/>
        </pc:sldMkLst>
        <pc:spChg chg="del">
          <ac:chgData name="Víctor Catalino" userId="245a4615e4ca5bd4" providerId="LiveId" clId="{B7881BC8-1706-45D5-8B92-DF1E80450A83}" dt="2024-06-13T07:33:04.102" v="508" actId="478"/>
          <ac:spMkLst>
            <pc:docMk/>
            <pc:sldMk cId="3927346050" sldId="277"/>
            <ac:spMk id="3" creationId="{75E38FBC-3747-235C-0DF0-0CC7EC2090D7}"/>
          </ac:spMkLst>
        </pc:spChg>
        <pc:spChg chg="add mod">
          <ac:chgData name="Víctor Catalino" userId="245a4615e4ca5bd4" providerId="LiveId" clId="{B7881BC8-1706-45D5-8B92-DF1E80450A83}" dt="2024-06-13T07:40:54.447" v="554" actId="108"/>
          <ac:spMkLst>
            <pc:docMk/>
            <pc:sldMk cId="3927346050" sldId="277"/>
            <ac:spMk id="5" creationId="{9957CADC-7C38-7734-6E1C-72E160243B59}"/>
          </ac:spMkLst>
        </pc:spChg>
        <pc:spChg chg="add mod">
          <ac:chgData name="Víctor Catalino" userId="245a4615e4ca5bd4" providerId="LiveId" clId="{B7881BC8-1706-45D5-8B92-DF1E80450A83}" dt="2024-06-13T07:30:25.602" v="463"/>
          <ac:spMkLst>
            <pc:docMk/>
            <pc:sldMk cId="3927346050" sldId="277"/>
            <ac:spMk id="6" creationId="{6891F6AC-535F-0A01-C93A-DF53ABF14BC5}"/>
          </ac:spMkLst>
        </pc:spChg>
        <pc:spChg chg="del">
          <ac:chgData name="Víctor Catalino" userId="245a4615e4ca5bd4" providerId="LiveId" clId="{B7881BC8-1706-45D5-8B92-DF1E80450A83}" dt="2024-06-13T07:33:02.055" v="507" actId="478"/>
          <ac:spMkLst>
            <pc:docMk/>
            <pc:sldMk cId="3927346050" sldId="277"/>
            <ac:spMk id="7" creationId="{C27BDD40-F804-A6ED-8D31-3EB74894C32A}"/>
          </ac:spMkLst>
        </pc:spChg>
        <pc:picChg chg="mod">
          <ac:chgData name="Víctor Catalino" userId="245a4615e4ca5bd4" providerId="LiveId" clId="{B7881BC8-1706-45D5-8B92-DF1E80450A83}" dt="2024-06-13T07:15:28.415" v="430" actId="1076"/>
          <ac:picMkLst>
            <pc:docMk/>
            <pc:sldMk cId="3927346050" sldId="277"/>
            <ac:picMk id="4" creationId="{D17AC22F-27F0-E015-323D-91789005551E}"/>
          </ac:picMkLst>
        </pc:picChg>
      </pc:sldChg>
      <pc:sldChg chg="delSp modSp add mod">
        <pc:chgData name="Víctor Catalino" userId="245a4615e4ca5bd4" providerId="LiveId" clId="{B7881BC8-1706-45D5-8B92-DF1E80450A83}" dt="2024-06-13T06:44:49.919" v="9" actId="5793"/>
        <pc:sldMkLst>
          <pc:docMk/>
          <pc:sldMk cId="263516487" sldId="278"/>
        </pc:sldMkLst>
        <pc:spChg chg="mod">
          <ac:chgData name="Víctor Catalino" userId="245a4615e4ca5bd4" providerId="LiveId" clId="{B7881BC8-1706-45D5-8B92-DF1E80450A83}" dt="2024-06-13T06:44:49.919" v="9" actId="5793"/>
          <ac:spMkLst>
            <pc:docMk/>
            <pc:sldMk cId="263516487" sldId="278"/>
            <ac:spMk id="3" creationId="{75E38FBC-3747-235C-0DF0-0CC7EC2090D7}"/>
          </ac:spMkLst>
        </pc:spChg>
        <pc:spChg chg="mod">
          <ac:chgData name="Víctor Catalino" userId="245a4615e4ca5bd4" providerId="LiveId" clId="{B7881BC8-1706-45D5-8B92-DF1E80450A83}" dt="2024-06-13T06:44:38.526" v="3"/>
          <ac:spMkLst>
            <pc:docMk/>
            <pc:sldMk cId="263516487" sldId="278"/>
            <ac:spMk id="7" creationId="{C27BDD40-F804-A6ED-8D31-3EB74894C32A}"/>
          </ac:spMkLst>
        </pc:spChg>
        <pc:picChg chg="del">
          <ac:chgData name="Víctor Catalino" userId="245a4615e4ca5bd4" providerId="LiveId" clId="{B7881BC8-1706-45D5-8B92-DF1E80450A83}" dt="2024-06-13T06:43:55.950" v="1" actId="478"/>
          <ac:picMkLst>
            <pc:docMk/>
            <pc:sldMk cId="263516487" sldId="278"/>
            <ac:picMk id="4" creationId="{D17AC22F-27F0-E015-323D-91789005551E}"/>
          </ac:picMkLst>
        </pc:picChg>
      </pc:sldChg>
      <pc:sldChg chg="delSp modSp add mod ord">
        <pc:chgData name="Víctor Catalino" userId="245a4615e4ca5bd4" providerId="LiveId" clId="{B7881BC8-1706-45D5-8B92-DF1E80450A83}" dt="2024-06-13T07:17:28.863" v="433" actId="478"/>
        <pc:sldMkLst>
          <pc:docMk/>
          <pc:sldMk cId="3336521464" sldId="279"/>
        </pc:sldMkLst>
        <pc:spChg chg="mod">
          <ac:chgData name="Víctor Catalino" userId="245a4615e4ca5bd4" providerId="LiveId" clId="{B7881BC8-1706-45D5-8B92-DF1E80450A83}" dt="2024-06-13T06:54:38.508" v="334" actId="20577"/>
          <ac:spMkLst>
            <pc:docMk/>
            <pc:sldMk cId="3336521464" sldId="279"/>
            <ac:spMk id="3" creationId="{67BAE41C-A7AB-5A4B-8AD2-A49DE927C98A}"/>
          </ac:spMkLst>
        </pc:spChg>
        <pc:spChg chg="del">
          <ac:chgData name="Víctor Catalino" userId="245a4615e4ca5bd4" providerId="LiveId" clId="{B7881BC8-1706-45D5-8B92-DF1E80450A83}" dt="2024-06-13T07:17:28.863" v="433" actId="478"/>
          <ac:spMkLst>
            <pc:docMk/>
            <pc:sldMk cId="3336521464" sldId="279"/>
            <ac:spMk id="5" creationId="{E06EA926-5846-6D25-4D12-48BEA820ECF1}"/>
          </ac:spMkLst>
        </pc:spChg>
        <pc:spChg chg="mod">
          <ac:chgData name="Víctor Catalino" userId="245a4615e4ca5bd4" providerId="LiveId" clId="{B7881BC8-1706-45D5-8B92-DF1E80450A83}" dt="2024-06-13T06:48:50.725" v="15"/>
          <ac:spMkLst>
            <pc:docMk/>
            <pc:sldMk cId="3336521464" sldId="279"/>
            <ac:spMk id="7" creationId="{C27BDD40-F804-A6ED-8D31-3EB74894C32A}"/>
          </ac:spMkLst>
        </pc:spChg>
        <pc:picChg chg="del">
          <ac:chgData name="Víctor Catalino" userId="245a4615e4ca5bd4" providerId="LiveId" clId="{B7881BC8-1706-45D5-8B92-DF1E80450A83}" dt="2024-06-13T06:47:45.773" v="13" actId="478"/>
          <ac:picMkLst>
            <pc:docMk/>
            <pc:sldMk cId="3336521464" sldId="279"/>
            <ac:picMk id="6" creationId="{E14D5DAA-0322-2514-1193-E4902E480657}"/>
          </ac:picMkLst>
        </pc:picChg>
        <pc:picChg chg="del">
          <ac:chgData name="Víctor Catalino" userId="245a4615e4ca5bd4" providerId="LiveId" clId="{B7881BC8-1706-45D5-8B92-DF1E80450A83}" dt="2024-06-13T06:47:47.816" v="14" actId="478"/>
          <ac:picMkLst>
            <pc:docMk/>
            <pc:sldMk cId="3336521464" sldId="279"/>
            <ac:picMk id="8" creationId="{9C170C02-1C9F-3CE4-404D-CFE0794DB598}"/>
          </ac:picMkLst>
        </pc:picChg>
      </pc:sldChg>
      <pc:sldChg chg="addSp delSp modSp add mod">
        <pc:chgData name="Víctor Catalino" userId="245a4615e4ca5bd4" providerId="LiveId" clId="{B7881BC8-1706-45D5-8B92-DF1E80450A83}" dt="2024-06-13T07:40:38.997" v="551" actId="108"/>
        <pc:sldMkLst>
          <pc:docMk/>
          <pc:sldMk cId="3947958203" sldId="280"/>
        </pc:sldMkLst>
        <pc:spChg chg="del">
          <ac:chgData name="Víctor Catalino" userId="245a4615e4ca5bd4" providerId="LiveId" clId="{B7881BC8-1706-45D5-8B92-DF1E80450A83}" dt="2024-06-13T07:32:55.783" v="504" actId="478"/>
          <ac:spMkLst>
            <pc:docMk/>
            <pc:sldMk cId="3947958203" sldId="280"/>
            <ac:spMk id="3" creationId="{67BAE41C-A7AB-5A4B-8AD2-A49DE927C98A}"/>
          </ac:spMkLst>
        </pc:spChg>
        <pc:spChg chg="del">
          <ac:chgData name="Víctor Catalino" userId="245a4615e4ca5bd4" providerId="LiveId" clId="{B7881BC8-1706-45D5-8B92-DF1E80450A83}" dt="2024-06-13T07:32:53.805" v="503" actId="478"/>
          <ac:spMkLst>
            <pc:docMk/>
            <pc:sldMk cId="3947958203" sldId="280"/>
            <ac:spMk id="7" creationId="{C27BDD40-F804-A6ED-8D31-3EB74894C32A}"/>
          </ac:spMkLst>
        </pc:spChg>
        <pc:spChg chg="add mod">
          <ac:chgData name="Víctor Catalino" userId="245a4615e4ca5bd4" providerId="LiveId" clId="{B7881BC8-1706-45D5-8B92-DF1E80450A83}" dt="2024-06-13T07:40:34.493" v="550" actId="108"/>
          <ac:spMkLst>
            <pc:docMk/>
            <pc:sldMk cId="3947958203" sldId="280"/>
            <ac:spMk id="11" creationId="{F7CD837C-EAAB-5AAB-9F25-601F99D00C61}"/>
          </ac:spMkLst>
        </pc:spChg>
        <pc:spChg chg="add mod">
          <ac:chgData name="Víctor Catalino" userId="245a4615e4ca5bd4" providerId="LiveId" clId="{B7881BC8-1706-45D5-8B92-DF1E80450A83}" dt="2024-06-13T07:40:38.997" v="551" actId="108"/>
          <ac:spMkLst>
            <pc:docMk/>
            <pc:sldMk cId="3947958203" sldId="280"/>
            <ac:spMk id="13" creationId="{42E35480-7201-7C19-6A19-4098694FD499}"/>
          </ac:spMkLst>
        </pc:spChg>
        <pc:spChg chg="add mod">
          <ac:chgData name="Víctor Catalino" userId="245a4615e4ca5bd4" providerId="LiveId" clId="{B7881BC8-1706-45D5-8B92-DF1E80450A83}" dt="2024-06-13T07:30:22.898" v="461"/>
          <ac:spMkLst>
            <pc:docMk/>
            <pc:sldMk cId="3947958203" sldId="280"/>
            <ac:spMk id="14" creationId="{3677F8C5-448F-E609-B7B0-B3421A322C0B}"/>
          </ac:spMkLst>
        </pc:spChg>
        <pc:picChg chg="del">
          <ac:chgData name="Víctor Catalino" userId="245a4615e4ca5bd4" providerId="LiveId" clId="{B7881BC8-1706-45D5-8B92-DF1E80450A83}" dt="2024-06-13T07:09:08.889" v="395" actId="478"/>
          <ac:picMkLst>
            <pc:docMk/>
            <pc:sldMk cId="3947958203" sldId="280"/>
            <ac:picMk id="4" creationId="{45223383-3EDF-006F-9632-08A67D35AD69}"/>
          </ac:picMkLst>
        </pc:picChg>
        <pc:picChg chg="del">
          <ac:chgData name="Víctor Catalino" userId="245a4615e4ca5bd4" providerId="LiveId" clId="{B7881BC8-1706-45D5-8B92-DF1E80450A83}" dt="2024-06-13T07:09:11.211" v="396" actId="478"/>
          <ac:picMkLst>
            <pc:docMk/>
            <pc:sldMk cId="3947958203" sldId="280"/>
            <ac:picMk id="5" creationId="{EA9A0AD8-73AB-2A67-61A6-642E05F4DA1E}"/>
          </ac:picMkLst>
        </pc:picChg>
        <pc:picChg chg="mod">
          <ac:chgData name="Víctor Catalino" userId="245a4615e4ca5bd4" providerId="LiveId" clId="{B7881BC8-1706-45D5-8B92-DF1E80450A83}" dt="2024-06-13T07:09:57.200" v="401" actId="1076"/>
          <ac:picMkLst>
            <pc:docMk/>
            <pc:sldMk cId="3947958203" sldId="280"/>
            <ac:picMk id="6" creationId="{ABA9F23F-C4EF-025B-5716-0507BCF6A19C}"/>
          </ac:picMkLst>
        </pc:picChg>
        <pc:picChg chg="del">
          <ac:chgData name="Víctor Catalino" userId="245a4615e4ca5bd4" providerId="LiveId" clId="{B7881BC8-1706-45D5-8B92-DF1E80450A83}" dt="2024-06-13T07:09:28.900" v="397" actId="478"/>
          <ac:picMkLst>
            <pc:docMk/>
            <pc:sldMk cId="3947958203" sldId="280"/>
            <ac:picMk id="8" creationId="{01B8B843-706C-7EBC-FF5F-91893EE51501}"/>
          </ac:picMkLst>
        </pc:picChg>
        <pc:picChg chg="mod">
          <ac:chgData name="Víctor Catalino" userId="245a4615e4ca5bd4" providerId="LiveId" clId="{B7881BC8-1706-45D5-8B92-DF1E80450A83}" dt="2024-06-13T07:11:10.188" v="407" actId="1076"/>
          <ac:picMkLst>
            <pc:docMk/>
            <pc:sldMk cId="3947958203" sldId="280"/>
            <ac:picMk id="9" creationId="{C2FF1BF6-C9C8-47AA-3126-4BCBCD7F357E}"/>
          </ac:picMkLst>
        </pc:picChg>
        <pc:picChg chg="del">
          <ac:chgData name="Víctor Catalino" userId="245a4615e4ca5bd4" providerId="LiveId" clId="{B7881BC8-1706-45D5-8B92-DF1E80450A83}" dt="2024-06-13T07:09:29.742" v="398" actId="478"/>
          <ac:picMkLst>
            <pc:docMk/>
            <pc:sldMk cId="3947958203" sldId="280"/>
            <ac:picMk id="10" creationId="{554D1B36-3E31-B189-D765-2FA3E15A737F}"/>
          </ac:picMkLst>
        </pc:picChg>
      </pc:sldChg>
      <pc:sldChg chg="addSp delSp modSp add mod">
        <pc:chgData name="Víctor Catalino" userId="245a4615e4ca5bd4" providerId="LiveId" clId="{B7881BC8-1706-45D5-8B92-DF1E80450A83}" dt="2024-06-13T07:40:48.929" v="553" actId="108"/>
        <pc:sldMkLst>
          <pc:docMk/>
          <pc:sldMk cId="3263020594" sldId="281"/>
        </pc:sldMkLst>
        <pc:spChg chg="del">
          <ac:chgData name="Víctor Catalino" userId="245a4615e4ca5bd4" providerId="LiveId" clId="{B7881BC8-1706-45D5-8B92-DF1E80450A83}" dt="2024-06-13T07:32:59.922" v="506" actId="478"/>
          <ac:spMkLst>
            <pc:docMk/>
            <pc:sldMk cId="3263020594" sldId="281"/>
            <ac:spMk id="3" creationId="{67BAE41C-A7AB-5A4B-8AD2-A49DE927C98A}"/>
          </ac:spMkLst>
        </pc:spChg>
        <pc:spChg chg="del">
          <ac:chgData name="Víctor Catalino" userId="245a4615e4ca5bd4" providerId="LiveId" clId="{B7881BC8-1706-45D5-8B92-DF1E80450A83}" dt="2024-06-13T07:32:58.131" v="505" actId="478"/>
          <ac:spMkLst>
            <pc:docMk/>
            <pc:sldMk cId="3263020594" sldId="281"/>
            <ac:spMk id="7" creationId="{C27BDD40-F804-A6ED-8D31-3EB74894C32A}"/>
          </ac:spMkLst>
        </pc:spChg>
        <pc:spChg chg="add mod">
          <ac:chgData name="Víctor Catalino" userId="245a4615e4ca5bd4" providerId="LiveId" clId="{B7881BC8-1706-45D5-8B92-DF1E80450A83}" dt="2024-06-13T07:40:44.034" v="552" actId="108"/>
          <ac:spMkLst>
            <pc:docMk/>
            <pc:sldMk cId="3263020594" sldId="281"/>
            <ac:spMk id="11" creationId="{5DE4FA55-6378-F5D1-4DEB-E3E5B374BD1F}"/>
          </ac:spMkLst>
        </pc:spChg>
        <pc:spChg chg="add mod">
          <ac:chgData name="Víctor Catalino" userId="245a4615e4ca5bd4" providerId="LiveId" clId="{B7881BC8-1706-45D5-8B92-DF1E80450A83}" dt="2024-06-13T07:40:48.929" v="553" actId="108"/>
          <ac:spMkLst>
            <pc:docMk/>
            <pc:sldMk cId="3263020594" sldId="281"/>
            <ac:spMk id="13" creationId="{97CF61CA-F49C-37C8-314B-01A42889FD66}"/>
          </ac:spMkLst>
        </pc:spChg>
        <pc:spChg chg="add mod">
          <ac:chgData name="Víctor Catalino" userId="245a4615e4ca5bd4" providerId="LiveId" clId="{B7881BC8-1706-45D5-8B92-DF1E80450A83}" dt="2024-06-13T07:30:24.533" v="462"/>
          <ac:spMkLst>
            <pc:docMk/>
            <pc:sldMk cId="3263020594" sldId="281"/>
            <ac:spMk id="14" creationId="{86005436-D6D7-6E9B-D9B1-79AAFB4A75AE}"/>
          </ac:spMkLst>
        </pc:spChg>
        <pc:picChg chg="del">
          <ac:chgData name="Víctor Catalino" userId="245a4615e4ca5bd4" providerId="LiveId" clId="{B7881BC8-1706-45D5-8B92-DF1E80450A83}" dt="2024-06-13T07:12:19.768" v="411" actId="478"/>
          <ac:picMkLst>
            <pc:docMk/>
            <pc:sldMk cId="3263020594" sldId="281"/>
            <ac:picMk id="4" creationId="{45223383-3EDF-006F-9632-08A67D35AD69}"/>
          </ac:picMkLst>
        </pc:picChg>
        <pc:picChg chg="del">
          <ac:chgData name="Víctor Catalino" userId="245a4615e4ca5bd4" providerId="LiveId" clId="{B7881BC8-1706-45D5-8B92-DF1E80450A83}" dt="2024-06-13T07:12:20.520" v="412" actId="478"/>
          <ac:picMkLst>
            <pc:docMk/>
            <pc:sldMk cId="3263020594" sldId="281"/>
            <ac:picMk id="5" creationId="{EA9A0AD8-73AB-2A67-61A6-642E05F4DA1E}"/>
          </ac:picMkLst>
        </pc:picChg>
        <pc:picChg chg="del">
          <ac:chgData name="Víctor Catalino" userId="245a4615e4ca5bd4" providerId="LiveId" clId="{B7881BC8-1706-45D5-8B92-DF1E80450A83}" dt="2024-06-13T07:12:21.262" v="413" actId="478"/>
          <ac:picMkLst>
            <pc:docMk/>
            <pc:sldMk cId="3263020594" sldId="281"/>
            <ac:picMk id="6" creationId="{ABA9F23F-C4EF-025B-5716-0507BCF6A19C}"/>
          </ac:picMkLst>
        </pc:picChg>
        <pc:picChg chg="mod">
          <ac:chgData name="Víctor Catalino" userId="245a4615e4ca5bd4" providerId="LiveId" clId="{B7881BC8-1706-45D5-8B92-DF1E80450A83}" dt="2024-06-13T07:12:45.688" v="418" actId="1076"/>
          <ac:picMkLst>
            <pc:docMk/>
            <pc:sldMk cId="3263020594" sldId="281"/>
            <ac:picMk id="8" creationId="{01B8B843-706C-7EBC-FF5F-91893EE51501}"/>
          </ac:picMkLst>
        </pc:picChg>
        <pc:picChg chg="del">
          <ac:chgData name="Víctor Catalino" userId="245a4615e4ca5bd4" providerId="LiveId" clId="{B7881BC8-1706-45D5-8B92-DF1E80450A83}" dt="2024-06-13T07:12:22.126" v="414" actId="478"/>
          <ac:picMkLst>
            <pc:docMk/>
            <pc:sldMk cId="3263020594" sldId="281"/>
            <ac:picMk id="9" creationId="{C2FF1BF6-C9C8-47AA-3126-4BCBCD7F357E}"/>
          </ac:picMkLst>
        </pc:picChg>
        <pc:picChg chg="mod">
          <ac:chgData name="Víctor Catalino" userId="245a4615e4ca5bd4" providerId="LiveId" clId="{B7881BC8-1706-45D5-8B92-DF1E80450A83}" dt="2024-06-13T07:13:48.640" v="424" actId="1076"/>
          <ac:picMkLst>
            <pc:docMk/>
            <pc:sldMk cId="3263020594" sldId="281"/>
            <ac:picMk id="10" creationId="{554D1B36-3E31-B189-D765-2FA3E15A737F}"/>
          </ac:picMkLst>
        </pc:picChg>
      </pc:sldChg>
      <pc:sldChg chg="add del">
        <pc:chgData name="Víctor Catalino" userId="245a4615e4ca5bd4" providerId="LiveId" clId="{B7881BC8-1706-45D5-8B92-DF1E80450A83}" dt="2024-06-13T07:15:21.880" v="429" actId="47"/>
        <pc:sldMkLst>
          <pc:docMk/>
          <pc:sldMk cId="1022887067"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D6876-99DC-4558-905F-33354C105379}"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058D7-F58D-49BA-804F-25B53AE2E630}" type="slidenum">
              <a:rPr lang="en-US" smtClean="0"/>
              <a:t>‹#›</a:t>
            </a:fld>
            <a:endParaRPr lang="en-US"/>
          </a:p>
        </p:txBody>
      </p:sp>
    </p:spTree>
    <p:extLst>
      <p:ext uri="{BB962C8B-B14F-4D97-AF65-F5344CB8AC3E}">
        <p14:creationId xmlns:p14="http://schemas.microsoft.com/office/powerpoint/2010/main" val="90756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design verification, loudspeaker models for simulation software</a:t>
            </a:r>
          </a:p>
          <a:p>
            <a:endParaRPr lang="en-US" dirty="0"/>
          </a:p>
        </p:txBody>
      </p:sp>
      <p:sp>
        <p:nvSpPr>
          <p:cNvPr id="4" name="Slide Number Placeholder 3"/>
          <p:cNvSpPr>
            <a:spLocks noGrp="1"/>
          </p:cNvSpPr>
          <p:nvPr>
            <p:ph type="sldNum" sz="quarter" idx="5"/>
          </p:nvPr>
        </p:nvSpPr>
        <p:spPr/>
        <p:txBody>
          <a:bodyPr/>
          <a:lstStyle/>
          <a:p>
            <a:fld id="{244058D7-F58D-49BA-804F-25B53AE2E630}" type="slidenum">
              <a:rPr lang="en-US" smtClean="0"/>
              <a:t>5</a:t>
            </a:fld>
            <a:endParaRPr lang="en-US"/>
          </a:p>
        </p:txBody>
      </p:sp>
    </p:spTree>
    <p:extLst>
      <p:ext uri="{BB962C8B-B14F-4D97-AF65-F5344CB8AC3E}">
        <p14:creationId xmlns:p14="http://schemas.microsoft.com/office/powerpoint/2010/main" val="410554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turntables, big enough to allow window techniques down to 160Hz, low RT, low noise. Not available for other </a:t>
            </a:r>
            <a:r>
              <a:rPr lang="en-US" dirty="0" err="1"/>
              <a:t>pourposes</a:t>
            </a:r>
            <a:r>
              <a:rPr lang="en-US" dirty="0"/>
              <a:t> while measuring and setup</a:t>
            </a:r>
          </a:p>
          <a:p>
            <a:endParaRPr lang="en-US" dirty="0"/>
          </a:p>
        </p:txBody>
      </p:sp>
      <p:sp>
        <p:nvSpPr>
          <p:cNvPr id="4" name="Slide Number Placeholder 3"/>
          <p:cNvSpPr>
            <a:spLocks noGrp="1"/>
          </p:cNvSpPr>
          <p:nvPr>
            <p:ph type="sldNum" sz="quarter" idx="5"/>
          </p:nvPr>
        </p:nvSpPr>
        <p:spPr/>
        <p:txBody>
          <a:bodyPr/>
          <a:lstStyle/>
          <a:p>
            <a:fld id="{244058D7-F58D-49BA-804F-25B53AE2E630}" type="slidenum">
              <a:rPr lang="en-US" smtClean="0"/>
              <a:t>9</a:t>
            </a:fld>
            <a:endParaRPr lang="en-US"/>
          </a:p>
        </p:txBody>
      </p:sp>
    </p:spTree>
    <p:extLst>
      <p:ext uri="{BB962C8B-B14F-4D97-AF65-F5344CB8AC3E}">
        <p14:creationId xmlns:p14="http://schemas.microsoft.com/office/powerpoint/2010/main" val="59674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5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4810D4-AE8B-C7F9-8BA4-F69C288E42E3}"/>
              </a:ext>
            </a:extLst>
          </p:cNvPr>
          <p:cNvSpPr>
            <a:spLocks noGrp="1"/>
          </p:cNvSpPr>
          <p:nvPr>
            <p:ph type="title"/>
          </p:nvPr>
        </p:nvSpPr>
        <p:spPr>
          <a:xfrm>
            <a:off x="370704" y="365125"/>
            <a:ext cx="10490886" cy="784053"/>
          </a:xfrm>
          <a:prstGeom prst="rect">
            <a:avLst/>
          </a:prstGeom>
        </p:spPr>
        <p:txBody>
          <a:bodyPr/>
          <a:lstStyle>
            <a:lvl1pPr>
              <a:defRPr>
                <a:solidFill>
                  <a:srgbClr val="063B59"/>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4999A22-934C-E043-EC3B-BB645EFB540E}"/>
              </a:ext>
            </a:extLst>
          </p:cNvPr>
          <p:cNvSpPr>
            <a:spLocks noGrp="1"/>
          </p:cNvSpPr>
          <p:nvPr>
            <p:ph idx="1"/>
          </p:nvPr>
        </p:nvSpPr>
        <p:spPr>
          <a:xfrm>
            <a:off x="370704" y="1260389"/>
            <a:ext cx="10490886" cy="4658497"/>
          </a:xfrm>
          <a:prstGeom prst="rect">
            <a:avLst/>
          </a:prstGeom>
        </p:spPr>
        <p:txBody>
          <a:bodyPr/>
          <a:lstStyle>
            <a:lvl1pPr>
              <a:defRPr>
                <a:solidFill>
                  <a:srgbClr val="063B59"/>
                </a:solidFill>
              </a:defRPr>
            </a:lvl1pPr>
            <a:lvl2pPr>
              <a:defRPr>
                <a:solidFill>
                  <a:srgbClr val="063B59"/>
                </a:solidFill>
              </a:defRPr>
            </a:lvl2pPr>
            <a:lvl3pPr>
              <a:defRPr>
                <a:solidFill>
                  <a:srgbClr val="063B59"/>
                </a:solidFill>
              </a:defRPr>
            </a:lvl3pPr>
            <a:lvl4pPr>
              <a:defRPr>
                <a:solidFill>
                  <a:srgbClr val="063B59"/>
                </a:solidFill>
              </a:defRPr>
            </a:lvl4pPr>
            <a:lvl5pPr>
              <a:defRPr>
                <a:solidFill>
                  <a:srgbClr val="063B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8737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226D-9AD9-AA0C-99F5-229B046C1EE5}"/>
              </a:ext>
            </a:extLst>
          </p:cNvPr>
          <p:cNvSpPr>
            <a:spLocks noGrp="1"/>
          </p:cNvSpPr>
          <p:nvPr>
            <p:ph type="title"/>
          </p:nvPr>
        </p:nvSpPr>
        <p:spPr>
          <a:xfrm>
            <a:off x="370703" y="365125"/>
            <a:ext cx="7797113" cy="771697"/>
          </a:xfrm>
          <a:prstGeom prst="rect">
            <a:avLst/>
          </a:prstGeom>
        </p:spPr>
        <p:txBody>
          <a:bodyPr/>
          <a:lstStyle>
            <a:lvl1pPr>
              <a:defRPr>
                <a:solidFill>
                  <a:srgbClr val="063B59"/>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082DE1D-8F28-E16F-A897-BE2D5544AB84}"/>
              </a:ext>
            </a:extLst>
          </p:cNvPr>
          <p:cNvSpPr>
            <a:spLocks noGrp="1"/>
          </p:cNvSpPr>
          <p:nvPr>
            <p:ph idx="1"/>
          </p:nvPr>
        </p:nvSpPr>
        <p:spPr>
          <a:xfrm>
            <a:off x="370703" y="1260389"/>
            <a:ext cx="11615351" cy="4102443"/>
          </a:xfrm>
          <a:prstGeom prst="rect">
            <a:avLst/>
          </a:prstGeom>
        </p:spPr>
        <p:txBody>
          <a:bodyPr/>
          <a:lstStyle>
            <a:lvl1pPr>
              <a:defRPr>
                <a:solidFill>
                  <a:srgbClr val="063B59"/>
                </a:solidFill>
              </a:defRPr>
            </a:lvl1pPr>
            <a:lvl2pPr>
              <a:defRPr>
                <a:solidFill>
                  <a:srgbClr val="063B59"/>
                </a:solidFill>
              </a:defRPr>
            </a:lvl2pPr>
            <a:lvl3pPr>
              <a:defRPr>
                <a:solidFill>
                  <a:srgbClr val="063B59"/>
                </a:solidFill>
              </a:defRPr>
            </a:lvl3pPr>
            <a:lvl4pPr>
              <a:defRPr>
                <a:solidFill>
                  <a:srgbClr val="063B59"/>
                </a:solidFill>
              </a:defRPr>
            </a:lvl4pPr>
            <a:lvl5pPr>
              <a:defRPr>
                <a:solidFill>
                  <a:srgbClr val="063B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0851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557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92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79DF7F13-F0CC-4549-6E6D-200C044967EE}"/>
              </a:ext>
            </a:extLst>
          </p:cNvPr>
          <p:cNvSpPr txBox="1">
            <a:spLocks noChangeArrowheads="1"/>
          </p:cNvSpPr>
          <p:nvPr/>
        </p:nvSpPr>
        <p:spPr bwMode="auto">
          <a:xfrm>
            <a:off x="3699028" y="5643564"/>
            <a:ext cx="8229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altLang="es-ES" sz="1400" dirty="0"/>
              <a:t>Loudspeaker radiation balloon (level and phase)</a:t>
            </a:r>
            <a:endParaRPr lang="es-ES" altLang="es-ES" sz="1400" dirty="0"/>
          </a:p>
        </p:txBody>
      </p:sp>
      <p:pic>
        <p:nvPicPr>
          <p:cNvPr id="9" name="Picture 5">
            <a:extLst>
              <a:ext uri="{FF2B5EF4-FFF2-40B4-BE49-F238E27FC236}">
                <a16:creationId xmlns:a16="http://schemas.microsoft.com/office/drawing/2014/main" id="{36FBBE5B-4EDE-3F8D-0B4A-B90996489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944561"/>
            <a:ext cx="9144000" cy="4591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6">
            <a:extLst>
              <a:ext uri="{FF2B5EF4-FFF2-40B4-BE49-F238E27FC236}">
                <a16:creationId xmlns:a16="http://schemas.microsoft.com/office/drawing/2014/main" id="{899DAA2A-2875-100A-0F7F-22ED05A07068}"/>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27957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AE41C-A7AB-5A4B-8AD2-A49DE927C98A}"/>
              </a:ext>
            </a:extLst>
          </p:cNvPr>
          <p:cNvSpPr>
            <a:spLocks noGrp="1"/>
          </p:cNvSpPr>
          <p:nvPr>
            <p:ph idx="1"/>
          </p:nvPr>
        </p:nvSpPr>
        <p:spPr/>
        <p:txBody>
          <a:bodyPr/>
          <a:lstStyle/>
          <a:p>
            <a:r>
              <a:rPr lang="en-US" dirty="0"/>
              <a:t>Traditional interpolation methods are based on the data of the loudspeaker being analyzed</a:t>
            </a:r>
          </a:p>
          <a:p>
            <a:endParaRPr lang="en-US" dirty="0"/>
          </a:p>
          <a:p>
            <a:r>
              <a:rPr lang="en-US" dirty="0"/>
              <a:t>Neural networks allow us to take profit of many loudspeaker data to build a model and then, apply it to a specific loudspeaker. </a:t>
            </a:r>
          </a:p>
        </p:txBody>
      </p:sp>
      <p:sp>
        <p:nvSpPr>
          <p:cNvPr id="7" name="Title 6">
            <a:extLst>
              <a:ext uri="{FF2B5EF4-FFF2-40B4-BE49-F238E27FC236}">
                <a16:creationId xmlns:a16="http://schemas.microsoft.com/office/drawing/2014/main" id="{C27BDD40-F804-A6ED-8D31-3EB74894C32A}"/>
              </a:ext>
            </a:extLst>
          </p:cNvPr>
          <p:cNvSpPr>
            <a:spLocks noGrp="1"/>
          </p:cNvSpPr>
          <p:nvPr>
            <p:ph type="title"/>
          </p:nvPr>
        </p:nvSpPr>
        <p:spPr/>
        <p:txBody>
          <a:bodyPr/>
          <a:lstStyle/>
          <a:p>
            <a:r>
              <a:rPr lang="en-US" sz="1800" b="1" kern="1400" dirty="0">
                <a:effectLst/>
                <a:latin typeface="Arial" panose="020B0604020202020204" pitchFamily="34" charset="0"/>
                <a:cs typeface="Times New Roman" panose="02020603050405020304" pitchFamily="18" charset="0"/>
              </a:rPr>
              <a:t>Method</a:t>
            </a:r>
            <a:br>
              <a:rPr lang="en-GB" sz="1800" b="1" kern="1400" dirty="0">
                <a:effectLst/>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336521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203932-AFC6-A43E-93EF-5494F93D1C0A}"/>
              </a:ext>
            </a:extLst>
          </p:cNvPr>
          <p:cNvPicPr>
            <a:picLocks noChangeAspect="1"/>
          </p:cNvPicPr>
          <p:nvPr/>
        </p:nvPicPr>
        <p:blipFill>
          <a:blip r:embed="rId2"/>
          <a:stretch>
            <a:fillRect/>
          </a:stretch>
        </p:blipFill>
        <p:spPr>
          <a:xfrm>
            <a:off x="3171190" y="1958657"/>
            <a:ext cx="5849620" cy="2940685"/>
          </a:xfrm>
          <a:prstGeom prst="rect">
            <a:avLst/>
          </a:prstGeom>
        </p:spPr>
      </p:pic>
      <p:sp>
        <p:nvSpPr>
          <p:cNvPr id="4" name="TextBox 3">
            <a:extLst>
              <a:ext uri="{FF2B5EF4-FFF2-40B4-BE49-F238E27FC236}">
                <a16:creationId xmlns:a16="http://schemas.microsoft.com/office/drawing/2014/main" id="{8039B1AC-351C-C33E-87DF-E644779F66BC}"/>
              </a:ext>
            </a:extLst>
          </p:cNvPr>
          <p:cNvSpPr txBox="1"/>
          <p:nvPr/>
        </p:nvSpPr>
        <p:spPr>
          <a:xfrm>
            <a:off x="2698812" y="5224448"/>
            <a:ext cx="6301725" cy="369332"/>
          </a:xfrm>
          <a:prstGeom prst="rect">
            <a:avLst/>
          </a:prstGeom>
          <a:noFill/>
        </p:spPr>
        <p:txBody>
          <a:bodyPr wrap="none" rtlCol="0">
            <a:spAutoFit/>
          </a:bodyPr>
          <a:lstStyle/>
          <a:p>
            <a:r>
              <a:rPr lang="en-GB" sz="1800" dirty="0">
                <a:effectLst/>
                <a:latin typeface="Times New Roman" panose="02020603050405020304" pitchFamily="18" charset="0"/>
                <a:ea typeface="Malgun Gothic" panose="020B0503020000020004" pitchFamily="34" charset="-127"/>
              </a:rPr>
              <a:t>The problem is reduced to an incomplete-image recovery problem</a:t>
            </a:r>
            <a:endParaRPr lang="en-US" dirty="0"/>
          </a:p>
        </p:txBody>
      </p:sp>
      <p:sp>
        <p:nvSpPr>
          <p:cNvPr id="5" name="Title 6">
            <a:extLst>
              <a:ext uri="{FF2B5EF4-FFF2-40B4-BE49-F238E27FC236}">
                <a16:creationId xmlns:a16="http://schemas.microsoft.com/office/drawing/2014/main" id="{FEBC158B-45D9-88EE-8336-2566BE12D90D}"/>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Method</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14185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87862-DDB9-DC50-C51D-7BD0484708EC}"/>
              </a:ext>
            </a:extLst>
          </p:cNvPr>
          <p:cNvPicPr>
            <a:picLocks noChangeAspect="1"/>
          </p:cNvPicPr>
          <p:nvPr/>
        </p:nvPicPr>
        <p:blipFill>
          <a:blip r:embed="rId2"/>
          <a:stretch>
            <a:fillRect/>
          </a:stretch>
        </p:blipFill>
        <p:spPr>
          <a:xfrm>
            <a:off x="4078508" y="627611"/>
            <a:ext cx="4556890" cy="4556890"/>
          </a:xfrm>
          <a:prstGeom prst="rect">
            <a:avLst/>
          </a:prstGeom>
        </p:spPr>
      </p:pic>
      <p:sp>
        <p:nvSpPr>
          <p:cNvPr id="4" name="Title 6">
            <a:extLst>
              <a:ext uri="{FF2B5EF4-FFF2-40B4-BE49-F238E27FC236}">
                <a16:creationId xmlns:a16="http://schemas.microsoft.com/office/drawing/2014/main" id="{E785EEAB-C334-0FEF-2FC7-AFA797FC3543}"/>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Method</a:t>
            </a:r>
            <a:br>
              <a:rPr lang="en-GB" sz="1800" b="1" kern="1400">
                <a:latin typeface="Arial" panose="020B0604020202020204" pitchFamily="34" charset="0"/>
                <a:cs typeface="Times New Roman" panose="02020603050405020304" pitchFamily="18" charset="0"/>
              </a:rPr>
            </a:br>
            <a:endParaRPr lang="en-US" dirty="0"/>
          </a:p>
        </p:txBody>
      </p:sp>
      <p:sp>
        <p:nvSpPr>
          <p:cNvPr id="6" name="TextBox 5">
            <a:extLst>
              <a:ext uri="{FF2B5EF4-FFF2-40B4-BE49-F238E27FC236}">
                <a16:creationId xmlns:a16="http://schemas.microsoft.com/office/drawing/2014/main" id="{184166D4-F415-C19B-1C03-391927C9AFEF}"/>
              </a:ext>
            </a:extLst>
          </p:cNvPr>
          <p:cNvSpPr txBox="1"/>
          <p:nvPr/>
        </p:nvSpPr>
        <p:spPr>
          <a:xfrm>
            <a:off x="4512076" y="4999835"/>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Proposed U-net architecture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2852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AE41C-A7AB-5A4B-8AD2-A49DE927C98A}"/>
              </a:ext>
            </a:extLst>
          </p:cNvPr>
          <p:cNvSpPr>
            <a:spLocks noGrp="1"/>
          </p:cNvSpPr>
          <p:nvPr>
            <p:ph idx="1"/>
          </p:nvPr>
        </p:nvSpPr>
        <p:spPr>
          <a:xfrm>
            <a:off x="370703" y="1260389"/>
            <a:ext cx="12955004" cy="4658497"/>
          </a:xfrm>
        </p:spPr>
        <p:txBody>
          <a:bodyPr/>
          <a:lstStyle/>
          <a:p>
            <a:pPr algn="just"/>
            <a:r>
              <a:rPr lang="en-GB" sz="1800" dirty="0">
                <a:effectLst/>
                <a:latin typeface="Times New Roman" panose="02020603050405020304" pitchFamily="18" charset="0"/>
                <a:ea typeface="Malgun Gothic" panose="020B0503020000020004" pitchFamily="34" charset="-127"/>
              </a:rPr>
              <a:t>Layer			Input size		Stride	Padding	Kernel size	Output size         </a:t>
            </a:r>
          </a:p>
          <a:p>
            <a:pPr algn="just"/>
            <a:r>
              <a:rPr lang="en-GB" sz="1800" dirty="0">
                <a:effectLst/>
                <a:latin typeface="Times New Roman" panose="02020603050405020304" pitchFamily="18" charset="0"/>
                <a:ea typeface="Malgun Gothic" panose="020B0503020000020004" pitchFamily="34" charset="-127"/>
              </a:rPr>
              <a:t>conv2d_44            	(2664, 44, 1) 	(2, 1)          valid      (75, 3)		(1295, 42, 16)      </a:t>
            </a:r>
          </a:p>
          <a:p>
            <a:pPr algn="just"/>
            <a:r>
              <a:rPr lang="en-GB" sz="1800" dirty="0">
                <a:effectLst/>
                <a:latin typeface="Times New Roman" panose="02020603050405020304" pitchFamily="18" charset="0"/>
                <a:ea typeface="Malgun Gothic" panose="020B0503020000020004" pitchFamily="34" charset="-127"/>
              </a:rPr>
              <a:t>conv2d_45            	(1295, 42, 16)   	(2, 2)          valid      (75, 3) 		(611, 20, 32)       </a:t>
            </a:r>
          </a:p>
          <a:p>
            <a:pPr algn="just"/>
            <a:r>
              <a:rPr lang="en-GB" sz="1800" dirty="0">
                <a:effectLst/>
                <a:latin typeface="Times New Roman" panose="02020603050405020304" pitchFamily="18" charset="0"/>
                <a:ea typeface="Malgun Gothic" panose="020B0503020000020004" pitchFamily="34" charset="-127"/>
              </a:rPr>
              <a:t>conv2d_46           	(611, 20, 32)       	(2, 2)          valid      (75, 3) 		(269, 9, 64)        </a:t>
            </a:r>
          </a:p>
          <a:p>
            <a:pPr algn="just"/>
            <a:r>
              <a:rPr lang="en-GB" sz="1800" dirty="0">
                <a:effectLst/>
                <a:latin typeface="Times New Roman" panose="02020603050405020304" pitchFamily="18" charset="0"/>
                <a:ea typeface="Malgun Gothic" panose="020B0503020000020004" pitchFamily="34" charset="-127"/>
              </a:rPr>
              <a:t>conv2d_47            	(269, 9, 64)        	(2, 2)          valid      (75, 3) 		(98, 4, 128)        </a:t>
            </a:r>
          </a:p>
          <a:p>
            <a:pPr algn="just"/>
            <a:r>
              <a:rPr lang="en-GB" sz="1800" dirty="0">
                <a:effectLst/>
                <a:latin typeface="Times New Roman" panose="02020603050405020304" pitchFamily="18" charset="0"/>
                <a:ea typeface="Malgun Gothic" panose="020B0503020000020004" pitchFamily="34" charset="-127"/>
              </a:rPr>
              <a:t>conv2d_48            	(98, 4, 128)         	(2, 2)          valid     	(75, 3) 		(12, 1, 256)        </a:t>
            </a:r>
          </a:p>
          <a:p>
            <a:pPr algn="just"/>
            <a:r>
              <a:rPr lang="en-GB" sz="1800" dirty="0">
                <a:effectLst/>
                <a:latin typeface="Times New Roman" panose="02020603050405020304" pitchFamily="18" charset="0"/>
                <a:ea typeface="Malgun Gothic" panose="020B0503020000020004" pitchFamily="34" charset="-127"/>
              </a:rPr>
              <a:t>conv2d_transpose_32 	(12, 1, 256)         	(2, 1)          valid      (76, 4) 		(98, 4, 128)        </a:t>
            </a:r>
          </a:p>
          <a:p>
            <a:pPr algn="just"/>
            <a:r>
              <a:rPr lang="en-GB" sz="1800" dirty="0">
                <a:effectLst/>
                <a:latin typeface="Times New Roman" panose="02020603050405020304" pitchFamily="18" charset="0"/>
                <a:ea typeface="Malgun Gothic" panose="020B0503020000020004" pitchFamily="34" charset="-127"/>
              </a:rPr>
              <a:t>conv2d_transpose_33	(98, 4, 256)         	(2, 2)          valid       (75, 3)		(269, 9, 64)        </a:t>
            </a:r>
          </a:p>
          <a:p>
            <a:pPr algn="just"/>
            <a:r>
              <a:rPr lang="en-GB" sz="1800" dirty="0">
                <a:effectLst/>
                <a:latin typeface="Times New Roman" panose="02020603050405020304" pitchFamily="18" charset="0"/>
                <a:ea typeface="Malgun Gothic" panose="020B0503020000020004" pitchFamily="34" charset="-127"/>
              </a:rPr>
              <a:t>conv2d_transpose_34 	(269, 9, 128)       	(2, 2)          valid       (75, 4)		(611, 20, 32)       </a:t>
            </a:r>
          </a:p>
          <a:p>
            <a:pPr algn="just"/>
            <a:r>
              <a:rPr lang="en-GB" sz="1800" dirty="0">
                <a:effectLst/>
                <a:latin typeface="Times New Roman" panose="02020603050405020304" pitchFamily="18" charset="0"/>
                <a:ea typeface="Malgun Gothic" panose="020B0503020000020004" pitchFamily="34" charset="-127"/>
              </a:rPr>
              <a:t>conv2d_transpose_35	(611, 20, 64)       	(2, 2)          valid       (75, 4)		(1295, 42, 16)      </a:t>
            </a:r>
          </a:p>
          <a:p>
            <a:pPr algn="just"/>
            <a:r>
              <a:rPr lang="en-GB" sz="1800" dirty="0">
                <a:effectLst/>
                <a:latin typeface="Times New Roman" panose="02020603050405020304" pitchFamily="18" charset="0"/>
                <a:ea typeface="Malgun Gothic" panose="020B0503020000020004" pitchFamily="34" charset="-127"/>
              </a:rPr>
              <a:t>conv2d_transpose_36 	(1295, 42, 32)    	(2, 1)          valid       (76, 3)		(2664, 44, 16)      </a:t>
            </a:r>
          </a:p>
          <a:p>
            <a:pPr algn="just"/>
            <a:r>
              <a:rPr lang="en-GB" sz="1800" dirty="0">
                <a:effectLst/>
                <a:latin typeface="Times New Roman" panose="02020603050405020304" pitchFamily="18" charset="0"/>
                <a:ea typeface="Malgun Gothic" panose="020B0503020000020004" pitchFamily="34" charset="-127"/>
              </a:rPr>
              <a:t>conv2d_49            	(2664, 44, 17)      NA             same          (75, 4)		(2664, 44, 1)   </a:t>
            </a:r>
          </a:p>
          <a:p>
            <a:pPr marL="0" indent="0" fontAlgn="base">
              <a:spcAft>
                <a:spcPct val="0"/>
              </a:spcAft>
              <a:buNone/>
            </a:pPr>
            <a:r>
              <a:rPr lang="en-US" sz="1400" dirty="0">
                <a:solidFill>
                  <a:schemeClr val="tx1"/>
                </a:solidFill>
                <a:latin typeface="Arial" panose="020B0604020202020204" pitchFamily="34" charset="0"/>
                <a:cs typeface="Arial" panose="020B0604020202020204" pitchFamily="34" charset="0"/>
              </a:rPr>
              <a:t>Parameters of the proposed U-net. </a:t>
            </a:r>
            <a:endParaRPr lang="en-GB" sz="1400" dirty="0">
              <a:solidFill>
                <a:schemeClr val="tx1"/>
              </a:solidFill>
              <a:latin typeface="Arial" panose="020B0604020202020204" pitchFamily="34" charset="0"/>
              <a:cs typeface="Arial" panose="020B0604020202020204" pitchFamily="34" charset="0"/>
            </a:endParaRPr>
          </a:p>
          <a:p>
            <a:endParaRPr lang="en-US" dirty="0"/>
          </a:p>
        </p:txBody>
      </p:sp>
      <p:sp>
        <p:nvSpPr>
          <p:cNvPr id="2" name="Title 6">
            <a:extLst>
              <a:ext uri="{FF2B5EF4-FFF2-40B4-BE49-F238E27FC236}">
                <a16:creationId xmlns:a16="http://schemas.microsoft.com/office/drawing/2014/main" id="{F6509E21-A820-DE75-31B7-E42A815C73FC}"/>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Method</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01645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BDD40-F804-A6ED-8D31-3EB74894C32A}"/>
              </a:ext>
            </a:extLst>
          </p:cNvPr>
          <p:cNvSpPr>
            <a:spLocks noGrp="1"/>
          </p:cNvSpPr>
          <p:nvPr>
            <p:ph type="title"/>
          </p:nvPr>
        </p:nvSpPr>
        <p:spPr/>
        <p:txBody>
          <a:bodyPr/>
          <a:lstStyle/>
          <a:p>
            <a:r>
              <a:rPr lang="en-US" sz="1800" b="1" kern="1400" dirty="0">
                <a:effectLst/>
                <a:latin typeface="Arial" panose="020B0604020202020204" pitchFamily="34" charset="0"/>
                <a:cs typeface="Times New Roman" panose="02020603050405020304" pitchFamily="18" charset="0"/>
              </a:rPr>
              <a:t>Results</a:t>
            </a:r>
            <a:br>
              <a:rPr lang="en-GB" sz="1800" b="1" kern="1400" dirty="0">
                <a:effectLst/>
                <a:latin typeface="Arial" panose="020B0604020202020204" pitchFamily="34" charset="0"/>
                <a:cs typeface="Times New Roman" panose="02020603050405020304" pitchFamily="18" charset="0"/>
              </a:rPr>
            </a:br>
            <a:endParaRPr lang="en-US" dirty="0"/>
          </a:p>
        </p:txBody>
      </p:sp>
      <p:pic>
        <p:nvPicPr>
          <p:cNvPr id="2" name="Picture 1">
            <a:extLst>
              <a:ext uri="{FF2B5EF4-FFF2-40B4-BE49-F238E27FC236}">
                <a16:creationId xmlns:a16="http://schemas.microsoft.com/office/drawing/2014/main" id="{5EE4EBAA-BB53-6606-13C1-D761A435D4E8}"/>
              </a:ext>
            </a:extLst>
          </p:cNvPr>
          <p:cNvPicPr>
            <a:picLocks noChangeAspect="1"/>
          </p:cNvPicPr>
          <p:nvPr/>
        </p:nvPicPr>
        <p:blipFill>
          <a:blip r:embed="rId2"/>
          <a:stretch>
            <a:fillRect/>
          </a:stretch>
        </p:blipFill>
        <p:spPr>
          <a:xfrm>
            <a:off x="2979289" y="67361"/>
            <a:ext cx="5760085" cy="5851525"/>
          </a:xfrm>
          <a:prstGeom prst="rect">
            <a:avLst/>
          </a:prstGeom>
        </p:spPr>
      </p:pic>
      <p:sp>
        <p:nvSpPr>
          <p:cNvPr id="5" name="TextBox 4">
            <a:extLst>
              <a:ext uri="{FF2B5EF4-FFF2-40B4-BE49-F238E27FC236}">
                <a16:creationId xmlns:a16="http://schemas.microsoft.com/office/drawing/2014/main" id="{8518C7AF-1B94-A18B-9643-CD1DD36229B9}"/>
              </a:ext>
            </a:extLst>
          </p:cNvPr>
          <p:cNvSpPr txBox="1"/>
          <p:nvPr/>
        </p:nvSpPr>
        <p:spPr>
          <a:xfrm>
            <a:off x="4201358" y="5918886"/>
            <a:ext cx="6094520" cy="480131"/>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Training data images 1-2-3. Left column: only polar data. Central column: ground truth. Right: U-net prediction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310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A83A8-95D9-E55E-FEC5-255B27C0EBC1}"/>
              </a:ext>
            </a:extLst>
          </p:cNvPr>
          <p:cNvPicPr>
            <a:picLocks noChangeAspect="1"/>
          </p:cNvPicPr>
          <p:nvPr/>
        </p:nvPicPr>
        <p:blipFill>
          <a:blip r:embed="rId2"/>
          <a:stretch>
            <a:fillRect/>
          </a:stretch>
        </p:blipFill>
        <p:spPr>
          <a:xfrm>
            <a:off x="2736104" y="1260389"/>
            <a:ext cx="5760085" cy="3886835"/>
          </a:xfrm>
          <a:prstGeom prst="rect">
            <a:avLst/>
          </a:prstGeom>
        </p:spPr>
      </p:pic>
      <p:sp>
        <p:nvSpPr>
          <p:cNvPr id="4" name="Title 6">
            <a:extLst>
              <a:ext uri="{FF2B5EF4-FFF2-40B4-BE49-F238E27FC236}">
                <a16:creationId xmlns:a16="http://schemas.microsoft.com/office/drawing/2014/main" id="{CE76AD22-BE41-E794-D3C4-A6F8DD62DBA6}"/>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
        <p:nvSpPr>
          <p:cNvPr id="6" name="TextBox 5">
            <a:extLst>
              <a:ext uri="{FF2B5EF4-FFF2-40B4-BE49-F238E27FC236}">
                <a16:creationId xmlns:a16="http://schemas.microsoft.com/office/drawing/2014/main" id="{840E7027-3B39-E003-6713-DDB41075E223}"/>
              </a:ext>
            </a:extLst>
          </p:cNvPr>
          <p:cNvSpPr txBox="1"/>
          <p:nvPr/>
        </p:nvSpPr>
        <p:spPr>
          <a:xfrm>
            <a:off x="2736104" y="5147224"/>
            <a:ext cx="6094520" cy="480131"/>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Training data images 4-5. Left column: only polar data. Central column: ground truth. Right: U-net prediction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89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623BE5-AB8A-C01D-E7E4-A77FF645C5C4}"/>
              </a:ext>
            </a:extLst>
          </p:cNvPr>
          <p:cNvPicPr>
            <a:picLocks noChangeAspect="1"/>
          </p:cNvPicPr>
          <p:nvPr/>
        </p:nvPicPr>
        <p:blipFill>
          <a:blip r:embed="rId2"/>
          <a:stretch>
            <a:fillRect/>
          </a:stretch>
        </p:blipFill>
        <p:spPr>
          <a:xfrm>
            <a:off x="2691337" y="2451735"/>
            <a:ext cx="5849620" cy="1954530"/>
          </a:xfrm>
          <a:prstGeom prst="rect">
            <a:avLst/>
          </a:prstGeom>
        </p:spPr>
      </p:pic>
      <p:sp>
        <p:nvSpPr>
          <p:cNvPr id="4" name="Title 6">
            <a:extLst>
              <a:ext uri="{FF2B5EF4-FFF2-40B4-BE49-F238E27FC236}">
                <a16:creationId xmlns:a16="http://schemas.microsoft.com/office/drawing/2014/main" id="{8164E83A-C044-9457-65B0-FBB273855C36}"/>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
        <p:nvSpPr>
          <p:cNvPr id="6" name="TextBox 5">
            <a:extLst>
              <a:ext uri="{FF2B5EF4-FFF2-40B4-BE49-F238E27FC236}">
                <a16:creationId xmlns:a16="http://schemas.microsoft.com/office/drawing/2014/main" id="{A1EE5A0F-EF85-01F1-FE87-DEC70389C564}"/>
              </a:ext>
            </a:extLst>
          </p:cNvPr>
          <p:cNvSpPr txBox="1"/>
          <p:nvPr/>
        </p:nvSpPr>
        <p:spPr>
          <a:xfrm>
            <a:off x="2721287" y="4406265"/>
            <a:ext cx="6094520" cy="480131"/>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Validation data. Left column: only polar data. Central column: ground truth. Right: U-net prediction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965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737A1-5CBC-0367-D67F-521818725D5C}"/>
              </a:ext>
            </a:extLst>
          </p:cNvPr>
          <p:cNvPicPr>
            <a:picLocks noChangeAspect="1"/>
          </p:cNvPicPr>
          <p:nvPr/>
        </p:nvPicPr>
        <p:blipFill>
          <a:blip r:embed="rId2"/>
          <a:stretch>
            <a:fillRect/>
          </a:stretch>
        </p:blipFill>
        <p:spPr>
          <a:xfrm>
            <a:off x="2691337" y="2451735"/>
            <a:ext cx="5849620" cy="1954530"/>
          </a:xfrm>
          <a:prstGeom prst="rect">
            <a:avLst/>
          </a:prstGeom>
        </p:spPr>
      </p:pic>
      <p:sp>
        <p:nvSpPr>
          <p:cNvPr id="4" name="Title 6">
            <a:extLst>
              <a:ext uri="{FF2B5EF4-FFF2-40B4-BE49-F238E27FC236}">
                <a16:creationId xmlns:a16="http://schemas.microsoft.com/office/drawing/2014/main" id="{1FDCA751-1DE4-9894-9AF0-83069CE47E19}"/>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
        <p:nvSpPr>
          <p:cNvPr id="6" name="TextBox 5">
            <a:extLst>
              <a:ext uri="{FF2B5EF4-FFF2-40B4-BE49-F238E27FC236}">
                <a16:creationId xmlns:a16="http://schemas.microsoft.com/office/drawing/2014/main" id="{3E661D35-8B92-ECFD-17F5-AACC3F0A0BA4}"/>
              </a:ext>
            </a:extLst>
          </p:cNvPr>
          <p:cNvSpPr txBox="1"/>
          <p:nvPr/>
        </p:nvSpPr>
        <p:spPr>
          <a:xfrm>
            <a:off x="2568887" y="4406265"/>
            <a:ext cx="6094520" cy="480131"/>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Test data. Left column: only polar data. Central column: ground truth. Right: U-net prediction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083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B227729F-4BD8-F7AD-85A4-A61B6EE9BDFA}"/>
              </a:ext>
            </a:extLst>
          </p:cNvPr>
          <p:cNvGraphicFramePr>
            <a:graphicFrameLocks noGrp="1"/>
          </p:cNvGraphicFramePr>
          <p:nvPr>
            <p:ph idx="1"/>
            <p:extLst>
              <p:ext uri="{D42A27DB-BD31-4B8C-83A1-F6EECF244321}">
                <p14:modId xmlns:p14="http://schemas.microsoft.com/office/powerpoint/2010/main" val="279971509"/>
              </p:ext>
            </p:extLst>
          </p:nvPr>
        </p:nvGraphicFramePr>
        <p:xfrm>
          <a:off x="3840480" y="2592593"/>
          <a:ext cx="3122930" cy="1773984"/>
        </p:xfrm>
        <a:graphic>
          <a:graphicData uri="http://schemas.openxmlformats.org/drawingml/2006/table">
            <a:tbl>
              <a:tblPr firstRow="1" firstCol="1" bandRow="1"/>
              <a:tblGrid>
                <a:gridCol w="1523813">
                  <a:extLst>
                    <a:ext uri="{9D8B030D-6E8A-4147-A177-3AD203B41FA5}">
                      <a16:colId xmlns:a16="http://schemas.microsoft.com/office/drawing/2014/main" val="1530211685"/>
                    </a:ext>
                  </a:extLst>
                </a:gridCol>
                <a:gridCol w="1599117">
                  <a:extLst>
                    <a:ext uri="{9D8B030D-6E8A-4147-A177-3AD203B41FA5}">
                      <a16:colId xmlns:a16="http://schemas.microsoft.com/office/drawing/2014/main" val="3690870100"/>
                    </a:ext>
                  </a:extLst>
                </a:gridCol>
              </a:tblGrid>
              <a:tr h="408448">
                <a:tc>
                  <a:txBody>
                    <a:bodyPr/>
                    <a:lstStyle/>
                    <a:p>
                      <a:pPr marL="0" algn="just" defTabSz="914400" rtl="0" eaLnBrk="1" latinLnBrk="0" hangingPunct="1"/>
                      <a:endParaRPr lang="en-GB" sz="1800" kern="1200" dirty="0">
                        <a:solidFill>
                          <a:schemeClr val="tx1"/>
                        </a:solidFill>
                        <a:effectLst/>
                        <a:latin typeface="Times New Roman" panose="02020603050405020304" pitchFamily="18" charset="0"/>
                        <a:ea typeface="Malgun Gothic" panose="020B0503020000020004" pitchFamily="34" charset="-127"/>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just" defTabSz="914400" rtl="0" eaLnBrk="1" latinLnBrk="0" hangingPunct="1"/>
                      <a:r>
                        <a:rPr lang="en-GB" sz="1800" kern="1200" dirty="0">
                          <a:solidFill>
                            <a:schemeClr val="tx1"/>
                          </a:solidFill>
                          <a:effectLst/>
                          <a:latin typeface="Times New Roman" panose="02020603050405020304" pitchFamily="18" charset="0"/>
                          <a:ea typeface="Malgun Gothic" panose="020B0503020000020004" pitchFamily="34" charset="-127"/>
                          <a:cs typeface="+mn-cs"/>
                        </a:rPr>
                        <a:t>Mean Absolute Error (MAE)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8545745"/>
                  </a:ext>
                </a:extLst>
              </a:tr>
              <a:tr h="408448">
                <a:tc>
                  <a:txBody>
                    <a:bodyPr/>
                    <a:lstStyle/>
                    <a:p>
                      <a:pPr marL="0" algn="just" defTabSz="914400" rtl="0" eaLnBrk="1" latinLnBrk="0" hangingPunct="1"/>
                      <a:r>
                        <a:rPr lang="en-GB" sz="1800" kern="1200" dirty="0">
                          <a:solidFill>
                            <a:schemeClr val="tx1"/>
                          </a:solidFill>
                          <a:effectLst/>
                          <a:latin typeface="Times New Roman" panose="02020603050405020304" pitchFamily="18" charset="0"/>
                          <a:ea typeface="Malgun Gothic" panose="020B0503020000020004" pitchFamily="34" charset="-127"/>
                          <a:cs typeface="+mn-cs"/>
                        </a:rPr>
                        <a:t>Training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just" defTabSz="914400" rtl="0" eaLnBrk="1" latinLnBrk="0" hangingPunct="1"/>
                      <a:r>
                        <a:rPr lang="en-GB" sz="1800" kern="1200" dirty="0">
                          <a:solidFill>
                            <a:schemeClr val="tx1"/>
                          </a:solidFill>
                          <a:effectLst/>
                          <a:latin typeface="Times New Roman" panose="02020603050405020304" pitchFamily="18" charset="0"/>
                          <a:ea typeface="Malgun Gothic" panose="020B0503020000020004" pitchFamily="34" charset="-127"/>
                          <a:cs typeface="+mn-cs"/>
                        </a:rPr>
                        <a:t>2.8 dB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9259194"/>
                  </a:ext>
                </a:extLst>
              </a:tr>
              <a:tr h="408448">
                <a:tc>
                  <a:txBody>
                    <a:bodyPr/>
                    <a:lstStyle/>
                    <a:p>
                      <a:pPr marL="0" algn="just" defTabSz="914400" rtl="0" eaLnBrk="1" latinLnBrk="0" hangingPunct="1"/>
                      <a:r>
                        <a:rPr lang="en-GB" sz="1800" kern="1200">
                          <a:solidFill>
                            <a:schemeClr val="tx1"/>
                          </a:solidFill>
                          <a:effectLst/>
                          <a:latin typeface="Times New Roman" panose="02020603050405020304" pitchFamily="18" charset="0"/>
                          <a:ea typeface="Malgun Gothic" panose="020B0503020000020004" pitchFamily="34" charset="-127"/>
                          <a:cs typeface="+mn-cs"/>
                        </a:rPr>
                        <a:t>Validation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just" defTabSz="914400" rtl="0" eaLnBrk="1" latinLnBrk="0" hangingPunct="1"/>
                      <a:r>
                        <a:rPr lang="en-GB" sz="1800" kern="1200">
                          <a:solidFill>
                            <a:schemeClr val="tx1"/>
                          </a:solidFill>
                          <a:effectLst/>
                          <a:latin typeface="Times New Roman" panose="02020603050405020304" pitchFamily="18" charset="0"/>
                          <a:ea typeface="Malgun Gothic" panose="020B0503020000020004" pitchFamily="34" charset="-127"/>
                          <a:cs typeface="+mn-cs"/>
                        </a:rPr>
                        <a:t>4.0   dB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9515806"/>
                  </a:ext>
                </a:extLst>
              </a:tr>
              <a:tr h="408448">
                <a:tc>
                  <a:txBody>
                    <a:bodyPr/>
                    <a:lstStyle/>
                    <a:p>
                      <a:pPr marL="0" algn="just" defTabSz="914400" rtl="0" eaLnBrk="1" latinLnBrk="0" hangingPunct="1"/>
                      <a:r>
                        <a:rPr lang="en-GB" sz="1800" kern="1200">
                          <a:solidFill>
                            <a:schemeClr val="tx1"/>
                          </a:solidFill>
                          <a:effectLst/>
                          <a:latin typeface="Times New Roman" panose="02020603050405020304" pitchFamily="18" charset="0"/>
                          <a:ea typeface="Malgun Gothic" panose="020B0503020000020004" pitchFamily="34" charset="-127"/>
                          <a:cs typeface="+mn-cs"/>
                        </a:rPr>
                        <a:t>Test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just" defTabSz="914400" rtl="0" eaLnBrk="1" latinLnBrk="0" hangingPunct="1"/>
                      <a:r>
                        <a:rPr lang="en-GB" sz="1800" kern="1200" dirty="0">
                          <a:solidFill>
                            <a:schemeClr val="tx1"/>
                          </a:solidFill>
                          <a:effectLst/>
                          <a:latin typeface="Times New Roman" panose="02020603050405020304" pitchFamily="18" charset="0"/>
                          <a:ea typeface="Malgun Gothic" panose="020B0503020000020004" pitchFamily="34" charset="-127"/>
                          <a:cs typeface="+mn-cs"/>
                        </a:rPr>
                        <a:t>3.8 dB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9924355"/>
                  </a:ext>
                </a:extLst>
              </a:tr>
            </a:tbl>
          </a:graphicData>
        </a:graphic>
      </p:graphicFrame>
      <p:sp>
        <p:nvSpPr>
          <p:cNvPr id="2" name="Title 6">
            <a:extLst>
              <a:ext uri="{FF2B5EF4-FFF2-40B4-BE49-F238E27FC236}">
                <a16:creationId xmlns:a16="http://schemas.microsoft.com/office/drawing/2014/main" id="{C52C6CAE-5A47-FD3A-514A-B9EE3E27FE93}"/>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18232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0DF3-4818-FEAC-A76D-C051401028BC}"/>
              </a:ext>
            </a:extLst>
          </p:cNvPr>
          <p:cNvSpPr>
            <a:spLocks noGrp="1"/>
          </p:cNvSpPr>
          <p:nvPr>
            <p:ph type="title"/>
          </p:nvPr>
        </p:nvSpPr>
        <p:spPr/>
        <p:txBody>
          <a:bodyPr/>
          <a:lstStyle/>
          <a:p>
            <a:r>
              <a:rPr lang="en-GB" sz="3200" spc="-20" dirty="0">
                <a:effectLst/>
                <a:latin typeface="Times New Roman" panose="02020603050405020304" pitchFamily="18" charset="0"/>
                <a:ea typeface="Malgun Gothic" panose="020B0503020000020004" pitchFamily="34" charset="-127"/>
              </a:rPr>
              <a:t>Interpolation of loudspeaker level balloons from polar measurements by using deep learning</a:t>
            </a:r>
            <a:endParaRPr lang="en-US" sz="3200" dirty="0"/>
          </a:p>
        </p:txBody>
      </p:sp>
      <p:sp>
        <p:nvSpPr>
          <p:cNvPr id="4" name="Rectangle 3">
            <a:extLst>
              <a:ext uri="{FF2B5EF4-FFF2-40B4-BE49-F238E27FC236}">
                <a16:creationId xmlns:a16="http://schemas.microsoft.com/office/drawing/2014/main" id="{38B716F3-80C8-F80C-3947-E551B56BF847}"/>
              </a:ext>
            </a:extLst>
          </p:cNvPr>
          <p:cNvSpPr txBox="1">
            <a:spLocks noChangeArrowheads="1"/>
          </p:cNvSpPr>
          <p:nvPr/>
        </p:nvSpPr>
        <p:spPr bwMode="auto">
          <a:xfrm>
            <a:off x="1371600" y="2916238"/>
            <a:ext cx="6400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s-ES" altLang="es-ES" dirty="0"/>
              <a:t>Víctor Manuel Catalá Iborra</a:t>
            </a:r>
            <a:r>
              <a:rPr lang="es-ES" altLang="es-ES" sz="2400" baseline="30000" dirty="0"/>
              <a:t>1</a:t>
            </a:r>
            <a:endParaRPr lang="es-ES" altLang="es-ES" baseline="30000" dirty="0"/>
          </a:p>
        </p:txBody>
      </p:sp>
      <p:sp>
        <p:nvSpPr>
          <p:cNvPr id="5" name="CuadroTexto 4">
            <a:extLst>
              <a:ext uri="{FF2B5EF4-FFF2-40B4-BE49-F238E27FC236}">
                <a16:creationId xmlns:a16="http://schemas.microsoft.com/office/drawing/2014/main" id="{B8E3EA7C-A218-1F9D-872C-E1B83455A4DC}"/>
              </a:ext>
            </a:extLst>
          </p:cNvPr>
          <p:cNvSpPr txBox="1"/>
          <p:nvPr/>
        </p:nvSpPr>
        <p:spPr>
          <a:xfrm>
            <a:off x="1570892" y="5017477"/>
            <a:ext cx="3386761" cy="584775"/>
          </a:xfrm>
          <a:prstGeom prst="rect">
            <a:avLst/>
          </a:prstGeom>
          <a:noFill/>
        </p:spPr>
        <p:txBody>
          <a:bodyPr wrap="none" rtlCol="0">
            <a:spAutoFit/>
          </a:bodyPr>
          <a:lstStyle/>
          <a:p>
            <a:r>
              <a:rPr lang="es-ES" altLang="es-ES" sz="1400" baseline="30000" dirty="0"/>
              <a:t>1</a:t>
            </a:r>
            <a:r>
              <a:rPr lang="es-ES" altLang="es-ES" sz="1400" i="1" dirty="0"/>
              <a:t> DAS AUDIO GROUP, Fuente del Jarro, Spain</a:t>
            </a:r>
          </a:p>
          <a:p>
            <a:endParaRPr lang="en-US" dirty="0"/>
          </a:p>
        </p:txBody>
      </p:sp>
    </p:spTree>
    <p:extLst>
      <p:ext uri="{BB962C8B-B14F-4D97-AF65-F5344CB8AC3E}">
        <p14:creationId xmlns:p14="http://schemas.microsoft.com/office/powerpoint/2010/main" val="412200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223383-3EDF-006F-9632-08A67D35AD69}"/>
              </a:ext>
            </a:extLst>
          </p:cNvPr>
          <p:cNvPicPr>
            <a:picLocks noChangeAspect="1"/>
          </p:cNvPicPr>
          <p:nvPr/>
        </p:nvPicPr>
        <p:blipFill>
          <a:blip r:embed="rId2"/>
          <a:stretch>
            <a:fillRect/>
          </a:stretch>
        </p:blipFill>
        <p:spPr>
          <a:xfrm>
            <a:off x="2242947" y="2135822"/>
            <a:ext cx="2700020" cy="2586355"/>
          </a:xfrm>
          <a:prstGeom prst="rect">
            <a:avLst/>
          </a:prstGeom>
        </p:spPr>
      </p:pic>
      <p:pic>
        <p:nvPicPr>
          <p:cNvPr id="5" name="Picture 4">
            <a:extLst>
              <a:ext uri="{FF2B5EF4-FFF2-40B4-BE49-F238E27FC236}">
                <a16:creationId xmlns:a16="http://schemas.microsoft.com/office/drawing/2014/main" id="{EA9A0AD8-73AB-2A67-61A6-642E05F4DA1E}"/>
              </a:ext>
            </a:extLst>
          </p:cNvPr>
          <p:cNvPicPr>
            <a:picLocks noChangeAspect="1"/>
          </p:cNvPicPr>
          <p:nvPr/>
        </p:nvPicPr>
        <p:blipFill>
          <a:blip r:embed="rId3"/>
          <a:stretch>
            <a:fillRect/>
          </a:stretch>
        </p:blipFill>
        <p:spPr>
          <a:xfrm>
            <a:off x="6815210" y="2135821"/>
            <a:ext cx="2700020" cy="2586355"/>
          </a:xfrm>
          <a:prstGeom prst="rect">
            <a:avLst/>
          </a:prstGeom>
        </p:spPr>
      </p:pic>
      <p:sp>
        <p:nvSpPr>
          <p:cNvPr id="13" name="TextBox 12">
            <a:extLst>
              <a:ext uri="{FF2B5EF4-FFF2-40B4-BE49-F238E27FC236}">
                <a16:creationId xmlns:a16="http://schemas.microsoft.com/office/drawing/2014/main" id="{2A75A511-CA54-4A27-9FB6-1A8F11D4D1BB}"/>
              </a:ext>
            </a:extLst>
          </p:cNvPr>
          <p:cNvSpPr txBox="1"/>
          <p:nvPr/>
        </p:nvSpPr>
        <p:spPr>
          <a:xfrm>
            <a:off x="2135404" y="4722177"/>
            <a:ext cx="3129054"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- 250 Hz</a:t>
            </a:r>
            <a:endParaRPr lang="en-US"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D8275FC-BD5C-7C16-6F96-D55A6F4FB46F}"/>
              </a:ext>
            </a:extLst>
          </p:cNvPr>
          <p:cNvSpPr txBox="1"/>
          <p:nvPr/>
        </p:nvSpPr>
        <p:spPr>
          <a:xfrm>
            <a:off x="6601135" y="4680627"/>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- 500 Hz</a:t>
            </a:r>
            <a:endParaRPr lang="en-US" sz="1400" dirty="0">
              <a:latin typeface="Arial" panose="020B0604020202020204" pitchFamily="34" charset="0"/>
              <a:cs typeface="Arial" panose="020B0604020202020204" pitchFamily="34" charset="0"/>
            </a:endParaRPr>
          </a:p>
        </p:txBody>
      </p:sp>
      <p:sp>
        <p:nvSpPr>
          <p:cNvPr id="16" name="Title 6">
            <a:extLst>
              <a:ext uri="{FF2B5EF4-FFF2-40B4-BE49-F238E27FC236}">
                <a16:creationId xmlns:a16="http://schemas.microsoft.com/office/drawing/2014/main" id="{58EABCB2-610A-1F0C-7691-BF5D703858C8}"/>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887662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A9F23F-C4EF-025B-5716-0507BCF6A19C}"/>
              </a:ext>
            </a:extLst>
          </p:cNvPr>
          <p:cNvPicPr>
            <a:picLocks noChangeAspect="1"/>
          </p:cNvPicPr>
          <p:nvPr/>
        </p:nvPicPr>
        <p:blipFill>
          <a:blip r:embed="rId2"/>
          <a:stretch>
            <a:fillRect/>
          </a:stretch>
        </p:blipFill>
        <p:spPr>
          <a:xfrm>
            <a:off x="2277497" y="2138680"/>
            <a:ext cx="2700020" cy="2580640"/>
          </a:xfrm>
          <a:prstGeom prst="rect">
            <a:avLst/>
          </a:prstGeom>
        </p:spPr>
      </p:pic>
      <p:pic>
        <p:nvPicPr>
          <p:cNvPr id="9" name="Picture 8">
            <a:extLst>
              <a:ext uri="{FF2B5EF4-FFF2-40B4-BE49-F238E27FC236}">
                <a16:creationId xmlns:a16="http://schemas.microsoft.com/office/drawing/2014/main" id="{C2FF1BF6-C9C8-47AA-3126-4BCBCD7F357E}"/>
              </a:ext>
            </a:extLst>
          </p:cNvPr>
          <p:cNvPicPr>
            <a:picLocks noChangeAspect="1"/>
          </p:cNvPicPr>
          <p:nvPr/>
        </p:nvPicPr>
        <p:blipFill>
          <a:blip r:embed="rId3"/>
          <a:stretch>
            <a:fillRect/>
          </a:stretch>
        </p:blipFill>
        <p:spPr>
          <a:xfrm>
            <a:off x="6884310" y="2082428"/>
            <a:ext cx="2700020" cy="2580640"/>
          </a:xfrm>
          <a:prstGeom prst="rect">
            <a:avLst/>
          </a:prstGeom>
        </p:spPr>
      </p:pic>
      <p:sp>
        <p:nvSpPr>
          <p:cNvPr id="11" name="TextBox 10">
            <a:extLst>
              <a:ext uri="{FF2B5EF4-FFF2-40B4-BE49-F238E27FC236}">
                <a16:creationId xmlns:a16="http://schemas.microsoft.com/office/drawing/2014/main" id="{F7CD837C-EAAB-5AAB-9F25-601F99D00C61}"/>
              </a:ext>
            </a:extLst>
          </p:cNvPr>
          <p:cNvSpPr txBox="1"/>
          <p:nvPr/>
        </p:nvSpPr>
        <p:spPr>
          <a:xfrm>
            <a:off x="1930257" y="4718673"/>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- 1 kHz</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2E35480-7201-7C19-6A19-4098694FD499}"/>
              </a:ext>
            </a:extLst>
          </p:cNvPr>
          <p:cNvSpPr txBox="1"/>
          <p:nvPr/>
        </p:nvSpPr>
        <p:spPr>
          <a:xfrm>
            <a:off x="6673863" y="4663068"/>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- 2 kHz</a:t>
            </a:r>
            <a:endParaRPr lang="en-US" sz="1400" dirty="0">
              <a:latin typeface="Arial" panose="020B0604020202020204" pitchFamily="34" charset="0"/>
              <a:cs typeface="Arial" panose="020B0604020202020204" pitchFamily="34" charset="0"/>
            </a:endParaRPr>
          </a:p>
        </p:txBody>
      </p:sp>
      <p:sp>
        <p:nvSpPr>
          <p:cNvPr id="14" name="Title 6">
            <a:extLst>
              <a:ext uri="{FF2B5EF4-FFF2-40B4-BE49-F238E27FC236}">
                <a16:creationId xmlns:a16="http://schemas.microsoft.com/office/drawing/2014/main" id="{3677F8C5-448F-E609-B7B0-B3421A322C0B}"/>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94795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B8B843-706C-7EBC-FF5F-91893EE51501}"/>
              </a:ext>
            </a:extLst>
          </p:cNvPr>
          <p:cNvPicPr>
            <a:picLocks noChangeAspect="1"/>
          </p:cNvPicPr>
          <p:nvPr/>
        </p:nvPicPr>
        <p:blipFill>
          <a:blip r:embed="rId2"/>
          <a:stretch>
            <a:fillRect/>
          </a:stretch>
        </p:blipFill>
        <p:spPr>
          <a:xfrm>
            <a:off x="2099986" y="2329008"/>
            <a:ext cx="2700020" cy="2580640"/>
          </a:xfrm>
          <a:prstGeom prst="rect">
            <a:avLst/>
          </a:prstGeom>
        </p:spPr>
      </p:pic>
      <p:pic>
        <p:nvPicPr>
          <p:cNvPr id="10" name="Picture 9">
            <a:extLst>
              <a:ext uri="{FF2B5EF4-FFF2-40B4-BE49-F238E27FC236}">
                <a16:creationId xmlns:a16="http://schemas.microsoft.com/office/drawing/2014/main" id="{554D1B36-3E31-B189-D765-2FA3E15A737F}"/>
              </a:ext>
            </a:extLst>
          </p:cNvPr>
          <p:cNvPicPr>
            <a:picLocks noChangeAspect="1"/>
          </p:cNvPicPr>
          <p:nvPr/>
        </p:nvPicPr>
        <p:blipFill>
          <a:blip r:embed="rId3"/>
          <a:stretch>
            <a:fillRect/>
          </a:stretch>
        </p:blipFill>
        <p:spPr>
          <a:xfrm>
            <a:off x="6797191" y="2296459"/>
            <a:ext cx="2700020" cy="2586355"/>
          </a:xfrm>
          <a:prstGeom prst="rect">
            <a:avLst/>
          </a:prstGeom>
        </p:spPr>
      </p:pic>
      <p:sp>
        <p:nvSpPr>
          <p:cNvPr id="11" name="TextBox 10">
            <a:extLst>
              <a:ext uri="{FF2B5EF4-FFF2-40B4-BE49-F238E27FC236}">
                <a16:creationId xmlns:a16="http://schemas.microsoft.com/office/drawing/2014/main" id="{5DE4FA55-6378-F5D1-4DEB-E3E5B374BD1F}"/>
              </a:ext>
            </a:extLst>
          </p:cNvPr>
          <p:cNvSpPr txBox="1"/>
          <p:nvPr/>
        </p:nvSpPr>
        <p:spPr>
          <a:xfrm>
            <a:off x="1752746" y="4909648"/>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- 4 kHz</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7CF61CA-F49C-37C8-314B-01A42889FD66}"/>
              </a:ext>
            </a:extLst>
          </p:cNvPr>
          <p:cNvSpPr txBox="1"/>
          <p:nvPr/>
        </p:nvSpPr>
        <p:spPr>
          <a:xfrm>
            <a:off x="6651594" y="4882814"/>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- 8 kHz</a:t>
            </a:r>
            <a:endParaRPr lang="en-US" sz="1400" dirty="0">
              <a:latin typeface="Arial" panose="020B0604020202020204" pitchFamily="34" charset="0"/>
              <a:cs typeface="Arial" panose="020B0604020202020204" pitchFamily="34" charset="0"/>
            </a:endParaRPr>
          </a:p>
        </p:txBody>
      </p:sp>
      <p:sp>
        <p:nvSpPr>
          <p:cNvPr id="14" name="Title 6">
            <a:extLst>
              <a:ext uri="{FF2B5EF4-FFF2-40B4-BE49-F238E27FC236}">
                <a16:creationId xmlns:a16="http://schemas.microsoft.com/office/drawing/2014/main" id="{86005436-D6D7-6E9B-D9B1-79AAFB4A75AE}"/>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26302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7AC22F-27F0-E015-323D-91789005551E}"/>
              </a:ext>
            </a:extLst>
          </p:cNvPr>
          <p:cNvPicPr>
            <a:picLocks noChangeAspect="1"/>
          </p:cNvPicPr>
          <p:nvPr/>
        </p:nvPicPr>
        <p:blipFill>
          <a:blip r:embed="rId2"/>
          <a:stretch>
            <a:fillRect/>
          </a:stretch>
        </p:blipFill>
        <p:spPr>
          <a:xfrm>
            <a:off x="4266137" y="2135822"/>
            <a:ext cx="2700020" cy="2586355"/>
          </a:xfrm>
          <a:prstGeom prst="rect">
            <a:avLst/>
          </a:prstGeom>
        </p:spPr>
      </p:pic>
      <p:sp>
        <p:nvSpPr>
          <p:cNvPr id="5" name="TextBox 4">
            <a:extLst>
              <a:ext uri="{FF2B5EF4-FFF2-40B4-BE49-F238E27FC236}">
                <a16:creationId xmlns:a16="http://schemas.microsoft.com/office/drawing/2014/main" id="{9957CADC-7C38-7734-6E1C-72E160243B59}"/>
              </a:ext>
            </a:extLst>
          </p:cNvPr>
          <p:cNvSpPr txBox="1"/>
          <p:nvPr/>
        </p:nvSpPr>
        <p:spPr>
          <a:xfrm>
            <a:off x="3918897" y="4766533"/>
            <a:ext cx="6094520" cy="286232"/>
          </a:xfrm>
          <a:prstGeom prst="rect">
            <a:avLst/>
          </a:prstGeom>
          <a:noFill/>
        </p:spPr>
        <p:txBody>
          <a:bodyPr wrap="square">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Polar plot at Phi=45º - 16 kHz</a:t>
            </a:r>
            <a:endParaRPr lang="en-US" sz="1400" dirty="0">
              <a:latin typeface="Arial" panose="020B0604020202020204" pitchFamily="34" charset="0"/>
              <a:cs typeface="Arial" panose="020B0604020202020204" pitchFamily="34" charset="0"/>
            </a:endParaRPr>
          </a:p>
        </p:txBody>
      </p:sp>
      <p:sp>
        <p:nvSpPr>
          <p:cNvPr id="6" name="Title 6">
            <a:extLst>
              <a:ext uri="{FF2B5EF4-FFF2-40B4-BE49-F238E27FC236}">
                <a16:creationId xmlns:a16="http://schemas.microsoft.com/office/drawing/2014/main" id="{6891F6AC-535F-0A01-C93A-DF53ABF14BC5}"/>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Results</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927346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BDD40-F804-A6ED-8D31-3EB74894C32A}"/>
              </a:ext>
            </a:extLst>
          </p:cNvPr>
          <p:cNvSpPr>
            <a:spLocks noGrp="1"/>
          </p:cNvSpPr>
          <p:nvPr>
            <p:ph type="title"/>
          </p:nvPr>
        </p:nvSpPr>
        <p:spPr/>
        <p:txBody>
          <a:bodyPr/>
          <a:lstStyle/>
          <a:p>
            <a:r>
              <a:rPr lang="en-US" sz="1800" b="1" kern="1400" dirty="0">
                <a:effectLst/>
                <a:latin typeface="Arial" panose="020B0604020202020204" pitchFamily="34" charset="0"/>
                <a:cs typeface="Times New Roman" panose="02020603050405020304" pitchFamily="18" charset="0"/>
              </a:rPr>
              <a:t>Conclusions and further research</a:t>
            </a:r>
            <a:br>
              <a:rPr lang="en-GB" sz="1800" b="1" kern="1400" dirty="0">
                <a:effectLst/>
                <a:latin typeface="Arial" panose="020B06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5E38FBC-3747-235C-0DF0-0CC7EC2090D7}"/>
              </a:ext>
            </a:extLst>
          </p:cNvPr>
          <p:cNvSpPr>
            <a:spLocks noGrp="1"/>
          </p:cNvSpPr>
          <p:nvPr>
            <p:ph idx="1"/>
          </p:nvPr>
        </p:nvSpPr>
        <p:spPr/>
        <p:txBody>
          <a:bodyPr/>
          <a:lstStyle/>
          <a:p>
            <a:pPr algn="just"/>
            <a:r>
              <a:rPr lang="en-GB" sz="1800" dirty="0">
                <a:effectLst/>
                <a:latin typeface="Times New Roman" panose="02020603050405020304" pitchFamily="18" charset="0"/>
                <a:ea typeface="Malgun Gothic" panose="020B0503020000020004" pitchFamily="34" charset="-127"/>
              </a:rPr>
              <a:t>Neural Networks can be used to approximate level loudspeaker radiation balloons from polar measurements. In particular, U-net deep learning architectures can provide MAE lower that 4 dB over full balloons.  </a:t>
            </a:r>
          </a:p>
          <a:p>
            <a:pPr marL="0" indent="0" algn="just">
              <a:buNone/>
            </a:pPr>
            <a:endParaRPr lang="en-GB" sz="1800" dirty="0">
              <a:effectLst/>
              <a:latin typeface="Times New Roman" panose="02020603050405020304" pitchFamily="18" charset="0"/>
              <a:ea typeface="Malgun Gothic" panose="020B0503020000020004" pitchFamily="34" charset="-127"/>
            </a:endParaRPr>
          </a:p>
          <a:p>
            <a:pPr algn="just"/>
            <a:r>
              <a:rPr lang="en-GB" sz="1800" dirty="0">
                <a:effectLst/>
                <a:latin typeface="Times New Roman" panose="02020603050405020304" pitchFamily="18" charset="0"/>
                <a:ea typeface="Malgun Gothic" panose="020B0503020000020004" pitchFamily="34" charset="-127"/>
              </a:rPr>
              <a:t>At high frequencies, with steeper variation of SPL against angles, the performance of the proposed network is lower. Refined architectures, more data and farther research are needed to improve accuracy. </a:t>
            </a:r>
          </a:p>
          <a:p>
            <a:pPr marL="0" indent="0" algn="just">
              <a:buNone/>
            </a:pPr>
            <a:endParaRPr lang="en-GB" sz="1800" dirty="0">
              <a:effectLst/>
              <a:latin typeface="Times New Roman" panose="02020603050405020304" pitchFamily="18" charset="0"/>
              <a:ea typeface="Malgun Gothic" panose="020B0503020000020004" pitchFamily="34" charset="-127"/>
            </a:endParaRPr>
          </a:p>
          <a:p>
            <a:pPr algn="just"/>
            <a:r>
              <a:rPr lang="en-GB" sz="1800" dirty="0">
                <a:effectLst/>
                <a:latin typeface="Times New Roman" panose="02020603050405020304" pitchFamily="18" charset="0"/>
                <a:ea typeface="Malgun Gothic" panose="020B0503020000020004" pitchFamily="34" charset="-127"/>
              </a:rPr>
              <a:t>Similar methods could be applied to phase interpolation in order to get complex responses. </a:t>
            </a:r>
          </a:p>
          <a:p>
            <a:pPr marL="0" indent="0" algn="just">
              <a:buNone/>
            </a:pPr>
            <a:endParaRPr lang="en-GB" sz="1800" dirty="0">
              <a:effectLst/>
              <a:latin typeface="Times New Roman" panose="02020603050405020304" pitchFamily="18" charset="0"/>
              <a:ea typeface="Malgun Gothic" panose="020B0503020000020004" pitchFamily="34" charset="-127"/>
            </a:endParaRPr>
          </a:p>
          <a:p>
            <a:pPr algn="just"/>
            <a:r>
              <a:rPr lang="en-GB" sz="1800" dirty="0">
                <a:effectLst/>
                <a:latin typeface="Times New Roman" panose="02020603050405020304" pitchFamily="18" charset="0"/>
                <a:ea typeface="Malgun Gothic" panose="020B0503020000020004" pitchFamily="34" charset="-127"/>
              </a:rPr>
              <a:t>More powerful models could be achieved by combining true polar measurements and full 3D simulations (from Finite Element Method software, for example) as input data, to obtain more accurate predictions. In this case, simple polar measurements would refine full 3D simulations. </a:t>
            </a:r>
          </a:p>
          <a:p>
            <a:endParaRPr lang="en-US" dirty="0"/>
          </a:p>
        </p:txBody>
      </p:sp>
    </p:spTree>
    <p:extLst>
      <p:ext uri="{BB962C8B-B14F-4D97-AF65-F5344CB8AC3E}">
        <p14:creationId xmlns:p14="http://schemas.microsoft.com/office/powerpoint/2010/main" val="263516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DC8E-BE3E-CCD7-BED2-808566E89AE9}"/>
              </a:ext>
            </a:extLst>
          </p:cNvPr>
          <p:cNvSpPr>
            <a:spLocks noGrp="1"/>
          </p:cNvSpPr>
          <p:nvPr>
            <p:ph type="title"/>
          </p:nvPr>
        </p:nvSpPr>
        <p:spPr>
          <a:xfrm>
            <a:off x="4605352" y="2657303"/>
            <a:ext cx="7797113" cy="771697"/>
          </a:xfrm>
        </p:spPr>
        <p:txBody>
          <a:bodyPr/>
          <a:lstStyle/>
          <a:p>
            <a:r>
              <a:rPr lang="en-US" dirty="0"/>
              <a:t>Thanks!</a:t>
            </a:r>
          </a:p>
        </p:txBody>
      </p:sp>
    </p:spTree>
    <p:extLst>
      <p:ext uri="{BB962C8B-B14F-4D97-AF65-F5344CB8AC3E}">
        <p14:creationId xmlns:p14="http://schemas.microsoft.com/office/powerpoint/2010/main" val="252306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06EA926-5846-6D25-4D12-48BEA820ECF1}"/>
              </a:ext>
            </a:extLst>
          </p:cNvPr>
          <p:cNvSpPr txBox="1">
            <a:spLocks noChangeArrowheads="1"/>
          </p:cNvSpPr>
          <p:nvPr/>
        </p:nvSpPr>
        <p:spPr bwMode="auto">
          <a:xfrm>
            <a:off x="1937605" y="5400674"/>
            <a:ext cx="8229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altLang="es-ES" sz="1400" dirty="0"/>
              <a:t>Polar diagrams.</a:t>
            </a:r>
            <a:endParaRPr lang="es-ES" altLang="es-ES" sz="1400" dirty="0"/>
          </a:p>
        </p:txBody>
      </p:sp>
      <p:pic>
        <p:nvPicPr>
          <p:cNvPr id="6" name="Imagen 7">
            <a:extLst>
              <a:ext uri="{FF2B5EF4-FFF2-40B4-BE49-F238E27FC236}">
                <a16:creationId xmlns:a16="http://schemas.microsoft.com/office/drawing/2014/main" id="{E14D5DAA-0322-2514-1193-E4902E480657}"/>
              </a:ext>
            </a:extLst>
          </p:cNvPr>
          <p:cNvPicPr>
            <a:picLocks noChangeAspect="1"/>
          </p:cNvPicPr>
          <p:nvPr/>
        </p:nvPicPr>
        <p:blipFill>
          <a:blip r:embed="rId2"/>
          <a:stretch>
            <a:fillRect/>
          </a:stretch>
        </p:blipFill>
        <p:spPr>
          <a:xfrm>
            <a:off x="2431554" y="1276151"/>
            <a:ext cx="3620851" cy="3674893"/>
          </a:xfrm>
          <a:prstGeom prst="rect">
            <a:avLst/>
          </a:prstGeom>
        </p:spPr>
      </p:pic>
      <p:pic>
        <p:nvPicPr>
          <p:cNvPr id="8" name="Imagen 9">
            <a:extLst>
              <a:ext uri="{FF2B5EF4-FFF2-40B4-BE49-F238E27FC236}">
                <a16:creationId xmlns:a16="http://schemas.microsoft.com/office/drawing/2014/main" id="{9C170C02-1C9F-3CE4-404D-CFE0794DB598}"/>
              </a:ext>
            </a:extLst>
          </p:cNvPr>
          <p:cNvPicPr>
            <a:picLocks noChangeAspect="1"/>
          </p:cNvPicPr>
          <p:nvPr/>
        </p:nvPicPr>
        <p:blipFill>
          <a:blip r:embed="rId3"/>
          <a:stretch>
            <a:fillRect/>
          </a:stretch>
        </p:blipFill>
        <p:spPr>
          <a:xfrm>
            <a:off x="6096002" y="1276152"/>
            <a:ext cx="3620850" cy="3674892"/>
          </a:xfrm>
          <a:prstGeom prst="rect">
            <a:avLst/>
          </a:prstGeom>
        </p:spPr>
      </p:pic>
      <p:sp>
        <p:nvSpPr>
          <p:cNvPr id="2" name="Title 6">
            <a:extLst>
              <a:ext uri="{FF2B5EF4-FFF2-40B4-BE49-F238E27FC236}">
                <a16:creationId xmlns:a16="http://schemas.microsoft.com/office/drawing/2014/main" id="{2A3CF2FC-AA7F-9D62-C807-B880047E6B70}"/>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04475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8">
            <a:extLst>
              <a:ext uri="{FF2B5EF4-FFF2-40B4-BE49-F238E27FC236}">
                <a16:creationId xmlns:a16="http://schemas.microsoft.com/office/drawing/2014/main" id="{26904F13-C211-F8B7-25DC-6A0381B924EC}"/>
              </a:ext>
            </a:extLst>
          </p:cNvPr>
          <p:cNvSpPr txBox="1"/>
          <p:nvPr/>
        </p:nvSpPr>
        <p:spPr>
          <a:xfrm>
            <a:off x="3568608" y="5611109"/>
            <a:ext cx="5056192" cy="286232"/>
          </a:xfrm>
          <a:prstGeom prst="rect">
            <a:avLst/>
          </a:prstGeom>
          <a:noFill/>
        </p:spPr>
        <p:txBody>
          <a:bodyPr wrap="none" rtlCol="0">
            <a:spAutoFit/>
          </a:bodyPr>
          <a:lstStyle/>
          <a:p>
            <a:pPr marL="228600" indent="-228600" fontAlgn="base">
              <a:lnSpc>
                <a:spcPct val="90000"/>
              </a:lnSpc>
              <a:spcBef>
                <a:spcPts val="1000"/>
              </a:spcBef>
              <a:spcAft>
                <a:spcPct val="0"/>
              </a:spcAft>
            </a:pPr>
            <a:r>
              <a:rPr lang="en-GB" sz="1400" dirty="0">
                <a:latin typeface="Arial" panose="020B0604020202020204" pitchFamily="34" charset="0"/>
                <a:cs typeface="Arial" panose="020B0604020202020204" pitchFamily="34" charset="0"/>
              </a:rPr>
              <a:t>Horizontal (red) and vertical (blue) polar measurement points.</a:t>
            </a:r>
            <a:endParaRPr lang="en-US" sz="14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3A8EC9E6-CE50-834C-D99F-BDD67976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560" y="487329"/>
            <a:ext cx="4996879" cy="512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6">
            <a:extLst>
              <a:ext uri="{FF2B5EF4-FFF2-40B4-BE49-F238E27FC236}">
                <a16:creationId xmlns:a16="http://schemas.microsoft.com/office/drawing/2014/main" id="{65F55ABE-71F8-F3A1-721E-A6FE9B580197}"/>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4287646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BDD40-F804-A6ED-8D31-3EB74894C32A}"/>
              </a:ext>
            </a:extLst>
          </p:cNvPr>
          <p:cNvSpPr>
            <a:spLocks noGrp="1"/>
          </p:cNvSpPr>
          <p:nvPr>
            <p:ph type="title"/>
          </p:nvPr>
        </p:nvSpPr>
        <p:spPr/>
        <p:txBody>
          <a:bodyPr/>
          <a:lstStyle/>
          <a:p>
            <a:r>
              <a:rPr lang="en-US" sz="1800" b="1" kern="1400" dirty="0">
                <a:effectLst/>
                <a:latin typeface="Arial" panose="020B0604020202020204" pitchFamily="34" charset="0"/>
                <a:cs typeface="Times New Roman" panose="02020603050405020304" pitchFamily="18" charset="0"/>
              </a:rPr>
              <a:t>Motivation</a:t>
            </a:r>
            <a:br>
              <a:rPr lang="en-GB" sz="1800" b="1" kern="1400" dirty="0">
                <a:effectLst/>
                <a:latin typeface="Arial" panose="020B0604020202020204" pitchFamily="34" charset="0"/>
                <a:cs typeface="Times New Roman" panose="02020603050405020304" pitchFamily="18" charset="0"/>
              </a:rPr>
            </a:br>
            <a:endParaRPr lang="en-US" dirty="0"/>
          </a:p>
        </p:txBody>
      </p:sp>
      <p:sp>
        <p:nvSpPr>
          <p:cNvPr id="8" name="Rectangle 3">
            <a:extLst>
              <a:ext uri="{FF2B5EF4-FFF2-40B4-BE49-F238E27FC236}">
                <a16:creationId xmlns:a16="http://schemas.microsoft.com/office/drawing/2014/main" id="{79DF7F13-F0CC-4549-6E6D-200C044967EE}"/>
              </a:ext>
            </a:extLst>
          </p:cNvPr>
          <p:cNvSpPr txBox="1">
            <a:spLocks noChangeArrowheads="1"/>
          </p:cNvSpPr>
          <p:nvPr/>
        </p:nvSpPr>
        <p:spPr bwMode="auto">
          <a:xfrm>
            <a:off x="1523999" y="5643564"/>
            <a:ext cx="8229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GB" altLang="es-ES" sz="1400" dirty="0"/>
              <a:t>Loudspeaker radiation balloon (level and phase)</a:t>
            </a:r>
            <a:endParaRPr lang="es-ES" altLang="es-ES" sz="1400" dirty="0"/>
          </a:p>
        </p:txBody>
      </p:sp>
      <p:pic>
        <p:nvPicPr>
          <p:cNvPr id="9" name="Picture 5">
            <a:extLst>
              <a:ext uri="{FF2B5EF4-FFF2-40B4-BE49-F238E27FC236}">
                <a16:creationId xmlns:a16="http://schemas.microsoft.com/office/drawing/2014/main" id="{36FBBE5B-4EDE-3F8D-0B4A-B90996489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944561"/>
            <a:ext cx="91440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9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4CF3538-27EE-B37F-6574-FA570FA00FE7}"/>
              </a:ext>
            </a:extLst>
          </p:cNvPr>
          <p:cNvSpPr txBox="1">
            <a:spLocks noChangeArrowheads="1"/>
          </p:cNvSpPr>
          <p:nvPr/>
        </p:nvSpPr>
        <p:spPr bwMode="auto">
          <a:xfrm>
            <a:off x="1937605" y="5400674"/>
            <a:ext cx="8229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altLang="es-ES" sz="1400" dirty="0"/>
              <a:t>Polar system coordinates per AES, 2008 (reaffirmed 2014). </a:t>
            </a:r>
            <a:endParaRPr lang="es-ES" altLang="es-ES" sz="1400" dirty="0"/>
          </a:p>
        </p:txBody>
      </p:sp>
      <p:pic>
        <p:nvPicPr>
          <p:cNvPr id="4" name="Picture 3">
            <a:extLst>
              <a:ext uri="{FF2B5EF4-FFF2-40B4-BE49-F238E27FC236}">
                <a16:creationId xmlns:a16="http://schemas.microsoft.com/office/drawing/2014/main" id="{1C4C2716-B169-AA17-B6DB-1C9FBEEC0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53" y="1383323"/>
            <a:ext cx="7037532" cy="35617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814F9445-EB16-F363-7B9F-EBFBB788D692}"/>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66311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CEB94A9-710B-EF3B-19E6-2FA785BE95F7}"/>
              </a:ext>
            </a:extLst>
          </p:cNvPr>
          <p:cNvSpPr txBox="1">
            <a:spLocks noChangeArrowheads="1"/>
          </p:cNvSpPr>
          <p:nvPr/>
        </p:nvSpPr>
        <p:spPr bwMode="auto">
          <a:xfrm>
            <a:off x="970520" y="5701126"/>
            <a:ext cx="8229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228600" indent="-228600" eaLnBrk="1" hangingPunct="1">
              <a:lnSpc>
                <a:spcPct val="90000"/>
              </a:lnSpc>
              <a:spcBef>
                <a:spcPts val="1000"/>
              </a:spcBef>
              <a:buFontTx/>
              <a:buNone/>
              <a:defRPr sz="1400">
                <a:latin typeface="Arial" panose="020B0604020202020204" pitchFamily="34" charset="0"/>
                <a:cs typeface="Arial" panose="020B0604020202020204" pitchFamily="34" charset="0"/>
              </a:defRPr>
            </a:lvl1pPr>
            <a:lvl2pPr marL="685800" indent="-228600" eaLnBrk="1" hangingPunct="1">
              <a:lnSpc>
                <a:spcPct val="90000"/>
              </a:lnSpc>
              <a:spcBef>
                <a:spcPts val="500"/>
              </a:spcBef>
              <a:buFont typeface="Arial" panose="020B0604020202020204" pitchFamily="34" charset="0"/>
              <a:buChar char="•"/>
              <a:defRPr sz="2400">
                <a:latin typeface="+mn-lt"/>
              </a:defRPr>
            </a:lvl2pPr>
            <a:lvl3pPr marL="1143000" indent="-228600" eaLnBrk="1" hangingPunct="1">
              <a:lnSpc>
                <a:spcPct val="90000"/>
              </a:lnSpc>
              <a:spcBef>
                <a:spcPts val="500"/>
              </a:spcBef>
              <a:buFont typeface="Arial" panose="020B0604020202020204" pitchFamily="34" charset="0"/>
              <a:buChar char="•"/>
              <a:defRPr sz="2000">
                <a:latin typeface="+mn-lt"/>
              </a:defRPr>
            </a:lvl3pPr>
            <a:lvl4pPr marL="1600200" indent="-228600" eaLnBrk="1" hangingPunct="1">
              <a:lnSpc>
                <a:spcPct val="90000"/>
              </a:lnSpc>
              <a:spcBef>
                <a:spcPts val="500"/>
              </a:spcBef>
              <a:buFont typeface="Arial" panose="020B0604020202020204" pitchFamily="34" charset="0"/>
              <a:buChar char="•"/>
              <a:defRPr>
                <a:latin typeface="+mn-lt"/>
              </a:defRPr>
            </a:lvl4pPr>
            <a:lvl5pPr marL="2057400" indent="-228600" eaLnBrk="1" hangingPunct="1">
              <a:lnSpc>
                <a:spcPct val="90000"/>
              </a:lnSpc>
              <a:spcBef>
                <a:spcPts val="500"/>
              </a:spcBef>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fontAlgn="base">
              <a:spcAft>
                <a:spcPct val="0"/>
              </a:spcAft>
            </a:pPr>
            <a:r>
              <a:rPr lang="en-GB" altLang="es-ES" dirty="0"/>
              <a:t>2664 measurement points which means 82584 SPL values with 1/3 oct resolution</a:t>
            </a:r>
            <a:endParaRPr lang="es-ES" altLang="es-ES" dirty="0"/>
          </a:p>
        </p:txBody>
      </p:sp>
      <p:pic>
        <p:nvPicPr>
          <p:cNvPr id="6" name="Imagen 3">
            <a:extLst>
              <a:ext uri="{FF2B5EF4-FFF2-40B4-BE49-F238E27FC236}">
                <a16:creationId xmlns:a16="http://schemas.microsoft.com/office/drawing/2014/main" id="{B13BB6B6-434F-D5EB-FADB-3CE54B367FF5}"/>
              </a:ext>
            </a:extLst>
          </p:cNvPr>
          <p:cNvPicPr>
            <a:picLocks noChangeAspect="1"/>
          </p:cNvPicPr>
          <p:nvPr/>
        </p:nvPicPr>
        <p:blipFill>
          <a:blip r:embed="rId2"/>
          <a:stretch>
            <a:fillRect/>
          </a:stretch>
        </p:blipFill>
        <p:spPr>
          <a:xfrm>
            <a:off x="3386085" y="365125"/>
            <a:ext cx="5174888" cy="5303115"/>
          </a:xfrm>
          <a:prstGeom prst="rect">
            <a:avLst/>
          </a:prstGeom>
        </p:spPr>
      </p:pic>
      <p:sp>
        <p:nvSpPr>
          <p:cNvPr id="2" name="Title 6">
            <a:extLst>
              <a:ext uri="{FF2B5EF4-FFF2-40B4-BE49-F238E27FC236}">
                <a16:creationId xmlns:a16="http://schemas.microsoft.com/office/drawing/2014/main" id="{37D738C6-FD01-4968-9445-23DC0F35BB75}"/>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23703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6624EFF-4C04-BEA1-E9F4-CD9A03688CD0}"/>
              </a:ext>
            </a:extLst>
          </p:cNvPr>
          <p:cNvSpPr txBox="1">
            <a:spLocks noChangeArrowheads="1"/>
          </p:cNvSpPr>
          <p:nvPr/>
        </p:nvSpPr>
        <p:spPr>
          <a:xfrm>
            <a:off x="2092927" y="5543378"/>
            <a:ext cx="8229600" cy="269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63B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63B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63B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63B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63B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buNone/>
            </a:pPr>
            <a:r>
              <a:rPr lang="en-US" altLang="en-US" sz="1400" dirty="0">
                <a:solidFill>
                  <a:schemeClr val="tx1"/>
                </a:solidFill>
                <a:latin typeface="Arial" panose="020B0604020202020204" pitchFamily="34" charset="0"/>
                <a:cs typeface="Arial" panose="020B0604020202020204" pitchFamily="34" charset="0"/>
              </a:rPr>
              <a:t>3D acquisition system with 2 turntables.</a:t>
            </a:r>
            <a:endParaRPr lang="es-ES" altLang="en-US" sz="1400" dirty="0">
              <a:solidFill>
                <a:schemeClr val="tx1"/>
              </a:solidFill>
              <a:latin typeface="Arial" panose="020B0604020202020204" pitchFamily="34" charset="0"/>
              <a:cs typeface="Arial" panose="020B0604020202020204" pitchFamily="34" charset="0"/>
            </a:endParaRPr>
          </a:p>
        </p:txBody>
      </p:sp>
      <p:pic>
        <p:nvPicPr>
          <p:cNvPr id="6" name="Picture 7">
            <a:extLst>
              <a:ext uri="{FF2B5EF4-FFF2-40B4-BE49-F238E27FC236}">
                <a16:creationId xmlns:a16="http://schemas.microsoft.com/office/drawing/2014/main" id="{83C7EDC0-EBCF-EF70-FF97-3B085B14A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764" y="1149178"/>
            <a:ext cx="4895850" cy="4356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6">
            <a:extLst>
              <a:ext uri="{FF2B5EF4-FFF2-40B4-BE49-F238E27FC236}">
                <a16:creationId xmlns:a16="http://schemas.microsoft.com/office/drawing/2014/main" id="{DFDE2760-6F33-DDE9-EF9A-0BCFEB11B8FA}"/>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413531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C5B1380-3010-1361-839B-8D30F4B65D4D}"/>
              </a:ext>
            </a:extLst>
          </p:cNvPr>
          <p:cNvSpPr txBox="1">
            <a:spLocks noChangeArrowheads="1"/>
          </p:cNvSpPr>
          <p:nvPr/>
        </p:nvSpPr>
        <p:spPr>
          <a:xfrm>
            <a:off x="1675676" y="5467936"/>
            <a:ext cx="8229600" cy="269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63B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63B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63B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63B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63B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buNone/>
            </a:pPr>
            <a:r>
              <a:rPr lang="en-GB" altLang="en-US" sz="1400" dirty="0">
                <a:solidFill>
                  <a:schemeClr val="tx1"/>
                </a:solidFill>
                <a:latin typeface="Arial" panose="020B0604020202020204" pitchFamily="34" charset="0"/>
                <a:cs typeface="Arial" panose="020B0604020202020204" pitchFamily="34" charset="0"/>
              </a:rPr>
              <a:t>Measurement set-up at DAS Audio Auditorium.</a:t>
            </a:r>
            <a:r>
              <a:rPr lang="es-ES" altLang="en-US" sz="1400" dirty="0">
                <a:solidFill>
                  <a:schemeClr val="tx1"/>
                </a:solidFill>
                <a:latin typeface="Arial" panose="020B0604020202020204" pitchFamily="34" charset="0"/>
                <a:cs typeface="Arial" panose="020B0604020202020204" pitchFamily="34" charset="0"/>
              </a:rPr>
              <a:t> </a:t>
            </a:r>
          </a:p>
        </p:txBody>
      </p:sp>
      <p:pic>
        <p:nvPicPr>
          <p:cNvPr id="4" name="Picture 8">
            <a:extLst>
              <a:ext uri="{FF2B5EF4-FFF2-40B4-BE49-F238E27FC236}">
                <a16:creationId xmlns:a16="http://schemas.microsoft.com/office/drawing/2014/main" id="{781863CC-2ECB-F9E4-7451-E2EEE3452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113" y="1073736"/>
            <a:ext cx="7794625"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AC47AA66-8CFA-9F4C-7591-83016E6C78BC}"/>
              </a:ext>
            </a:extLst>
          </p:cNvPr>
          <p:cNvSpPr txBox="1">
            <a:spLocks/>
          </p:cNvSpPr>
          <p:nvPr/>
        </p:nvSpPr>
        <p:spPr>
          <a:xfrm>
            <a:off x="523104" y="517525"/>
            <a:ext cx="10490886" cy="784053"/>
          </a:xfrm>
          <a:prstGeom prst="rect">
            <a:avLst/>
          </a:prstGeom>
        </p:spPr>
        <p:txBody>
          <a:bodyPr/>
          <a:lstStyle>
            <a:lvl1pPr algn="l" defTabSz="914400" rtl="0" eaLnBrk="1" latinLnBrk="0" hangingPunct="1">
              <a:lnSpc>
                <a:spcPct val="90000"/>
              </a:lnSpc>
              <a:spcBef>
                <a:spcPct val="0"/>
              </a:spcBef>
              <a:buNone/>
              <a:defRPr sz="4400" kern="1200">
                <a:solidFill>
                  <a:srgbClr val="063B59"/>
                </a:solidFill>
                <a:latin typeface="+mj-lt"/>
                <a:ea typeface="+mj-ea"/>
                <a:cs typeface="+mj-cs"/>
              </a:defRPr>
            </a:lvl1pPr>
          </a:lstStyle>
          <a:p>
            <a:r>
              <a:rPr lang="en-US" sz="1800" b="1" kern="1400">
                <a:latin typeface="Arial" panose="020B0604020202020204" pitchFamily="34" charset="0"/>
                <a:cs typeface="Times New Roman" panose="02020603050405020304" pitchFamily="18" charset="0"/>
              </a:rPr>
              <a:t>Motivation</a:t>
            </a:r>
            <a:br>
              <a:rPr lang="en-GB" sz="1800" b="1" kern="1400">
                <a:latin typeface="Arial" panose="020B06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48754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26bb9f-849e-4520-adf3-36adc211bebd}" enabled="1" method="Privileged" siteId="{ac144e41-8001-48f0-9e1c-170716ed06b6}" contentBits="0" removed="0"/>
</clbl:labelList>
</file>

<file path=docProps/app.xml><?xml version="1.0" encoding="utf-8"?>
<Properties xmlns="http://schemas.openxmlformats.org/officeDocument/2006/extended-properties" xmlns:vt="http://schemas.openxmlformats.org/officeDocument/2006/docPropsVTypes">
  <TotalTime>1923</TotalTime>
  <Words>911</Words>
  <Application>Microsoft Office PowerPoint</Application>
  <PresentationFormat>Widescreen</PresentationFormat>
  <Paragraphs>81</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PowerPoint Presentation</vt:lpstr>
      <vt:lpstr>Interpolation of loudspeaker level balloons from polar measurements by using deep learning</vt:lpstr>
      <vt:lpstr>PowerPoint Presentation</vt:lpstr>
      <vt:lpstr>PowerPoint Presentation</vt:lpstr>
      <vt:lpstr>Motivation </vt:lpstr>
      <vt:lpstr>PowerPoint Presentation</vt:lpstr>
      <vt:lpstr>PowerPoint Presentation</vt:lpstr>
      <vt:lpstr>PowerPoint Presentation</vt:lpstr>
      <vt:lpstr>PowerPoint Presentation</vt:lpstr>
      <vt:lpstr>PowerPoint Presentation</vt:lpstr>
      <vt:lpstr>Method </vt:lpstr>
      <vt:lpstr>PowerPoint Presentation</vt:lpstr>
      <vt:lpstr>PowerPoint Presentation</vt:lpstr>
      <vt:lpstr>PowerPoint Presentation</vt:lpstr>
      <vt:lpstr>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further research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Aubrey Dockery</dc:creator>
  <cp:lastModifiedBy>Victor Catalá</cp:lastModifiedBy>
  <cp:revision>3</cp:revision>
  <dcterms:created xsi:type="dcterms:W3CDTF">2024-05-14T21:18:04Z</dcterms:created>
  <dcterms:modified xsi:type="dcterms:W3CDTF">2024-06-13T14:28:40Z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Text">
    <vt:lpwstr>Internal use</vt:lpwstr>
  </property>
</Properties>
</file>